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3"/>
    <p:sldId id="257" r:id="rId4"/>
    <p:sldId id="258" r:id="rId5"/>
    <p:sldId id="259" r:id="rId6"/>
    <p:sldId id="260" r:id="rId7"/>
    <p:sldId id="261" r:id="rId8"/>
    <p:sldId id="262"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3930" autoAdjust="0"/>
    <p:restoredTop sz="94660"/>
  </p:normalViewPr>
  <p:slideViewPr>
    <p:cSldViewPr snapToGrid="0">
      <p:cViewPr varScale="1">
        <p:scale>
          <a:sx n="85" d="100"/>
          <a:sy n="85" d="100"/>
        </p:scale>
        <p:origin x="672" y="-3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s-ES"/>
              <a:t>Haga clic para modificar el estilo de título del patrón</a:t>
            </a:r>
            <a:endParaRPr lang="en-US" dirty="0"/>
          </a:p>
        </p:txBody>
      </p:sp>
      <p:sp>
        <p:nvSpPr>
          <p:cNvPr id="3" name="Subtitle 2"/>
          <p:cNvSpPr>
            <a:spLocks noGrp="1"/>
          </p:cNvSpPr>
          <p:nvPr>
            <p:ph type="subTitle" idx="1" hasCustomPrompt="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hasCustomPrompt="1"/>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endParaRPr lang="es-ES"/>
          </a:p>
        </p:txBody>
      </p:sp>
      <p:sp>
        <p:nvSpPr>
          <p:cNvPr id="5" name="Date Placeholder 4"/>
          <p:cNvSpPr>
            <a:spLocks noGrp="1"/>
          </p:cNvSpPr>
          <p:nvPr>
            <p:ph type="dt" sz="half" idx="10"/>
          </p:nvPr>
        </p:nvSpPr>
        <p:spPr/>
        <p:txBody>
          <a:bodyPr/>
          <a:lstStyle/>
          <a:p>
            <a:fld id="{48A87A34-81AB-432B-8DAE-1953F412C126}"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showMasterSp="0">
  <p:cSld name="Título y descripción">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s-ES"/>
              <a:t>Haga clic para modificar el estilo de título del patrón</a:t>
            </a:r>
            <a:endParaRPr lang="en-US" dirty="0"/>
          </a:p>
        </p:txBody>
      </p:sp>
      <p:sp>
        <p:nvSpPr>
          <p:cNvPr id="4" name="Text Placeholder 3"/>
          <p:cNvSpPr>
            <a:spLocks noGrp="1"/>
          </p:cNvSpPr>
          <p:nvPr>
            <p:ph type="body" sz="half" idx="2" hasCustomPrompt="1"/>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endParaRPr lang="es-ES"/>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showMasterSp="0">
  <p:cSld name="Cita con descripción">
    <p:spTree>
      <p:nvGrpSpPr>
        <p:cNvPr id="1" name=""/>
        <p:cNvGrpSpPr/>
        <p:nvPr/>
      </p:nvGrpSpPr>
      <p:grpSpPr>
        <a:xfrm>
          <a:off x="0" y="0"/>
          <a:ext cx="0" cy="0"/>
          <a:chOff x="0" y="0"/>
          <a:chExt cx="0" cy="0"/>
        </a:xfrm>
      </p:grpSpPr>
      <p:pic>
        <p:nvPicPr>
          <p:cNvPr id="11" name="Picture 10"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s-ES"/>
              <a:t>Haga clic para modificar el estilo de título del patrón</a:t>
            </a:r>
            <a:endParaRPr lang="en-US" dirty="0"/>
          </a:p>
        </p:txBody>
      </p:sp>
      <p:sp>
        <p:nvSpPr>
          <p:cNvPr id="12" name="Text Placeholder 3"/>
          <p:cNvSpPr>
            <a:spLocks noGrp="1"/>
          </p:cNvSpPr>
          <p:nvPr>
            <p:ph type="body" sz="half" idx="13" hasCustomPrompt="1"/>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endParaRPr lang="es-ES"/>
          </a:p>
        </p:txBody>
      </p:sp>
      <p:sp>
        <p:nvSpPr>
          <p:cNvPr id="4" name="Text Placeholder 3"/>
          <p:cNvSpPr>
            <a:spLocks noGrp="1"/>
          </p:cNvSpPr>
          <p:nvPr>
            <p:ph type="body" sz="half" idx="2" hasCustomPrompt="1"/>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endParaRPr lang="es-ES"/>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endParaRPr lang="en-US" sz="8000" dirty="0">
              <a:solidFill>
                <a:schemeClr val="tx1"/>
              </a:solidFill>
              <a:effectLst/>
            </a:endParaRP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endParaRPr lang="en-US" sz="8000" dirty="0">
              <a:solidFill>
                <a:schemeClr val="tx1"/>
              </a:solidFill>
              <a:effectLst/>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showMasterSp="0">
  <p:cSld name="Tarjeta de nombre">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s-ES"/>
              <a:t>Haga clic para modificar el estilo de título del patrón</a:t>
            </a:r>
            <a:endParaRPr lang="en-US" dirty="0"/>
          </a:p>
        </p:txBody>
      </p:sp>
      <p:sp>
        <p:nvSpPr>
          <p:cNvPr id="4" name="Text Placeholder 3"/>
          <p:cNvSpPr>
            <a:spLocks noGrp="1"/>
          </p:cNvSpPr>
          <p:nvPr>
            <p:ph type="body" sz="half" idx="2" hasCustomPrompt="1"/>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endParaRPr lang="es-ES"/>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s-ES"/>
              <a:t>Haga clic para modificar el estilo de título del patrón</a:t>
            </a:r>
            <a:endParaRPr lang="en-US" dirty="0"/>
          </a:p>
        </p:txBody>
      </p:sp>
      <p:sp>
        <p:nvSpPr>
          <p:cNvPr id="7" name="Text Placeholder 2"/>
          <p:cNvSpPr>
            <a:spLocks noGrp="1"/>
          </p:cNvSpPr>
          <p:nvPr>
            <p:ph type="body" idx="1" hasCustomPrompt="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endParaRPr lang="es-ES"/>
          </a:p>
        </p:txBody>
      </p:sp>
      <p:sp>
        <p:nvSpPr>
          <p:cNvPr id="8" name="Text Placeholder 3"/>
          <p:cNvSpPr>
            <a:spLocks noGrp="1"/>
          </p:cNvSpPr>
          <p:nvPr>
            <p:ph type="body" sz="half" idx="15" hasCustomPrompt="1"/>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endParaRPr lang="es-ES"/>
          </a:p>
        </p:txBody>
      </p:sp>
      <p:sp>
        <p:nvSpPr>
          <p:cNvPr id="9" name="Text Placeholder 4"/>
          <p:cNvSpPr>
            <a:spLocks noGrp="1"/>
          </p:cNvSpPr>
          <p:nvPr>
            <p:ph type="body" sz="quarter" idx="3" hasCustomPrompt="1"/>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endParaRPr lang="es-ES"/>
          </a:p>
        </p:txBody>
      </p:sp>
      <p:sp>
        <p:nvSpPr>
          <p:cNvPr id="10" name="Text Placeholder 3"/>
          <p:cNvSpPr>
            <a:spLocks noGrp="1"/>
          </p:cNvSpPr>
          <p:nvPr>
            <p:ph type="body" sz="half" idx="16" hasCustomPrompt="1"/>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endParaRPr lang="es-ES"/>
          </a:p>
        </p:txBody>
      </p:sp>
      <p:sp>
        <p:nvSpPr>
          <p:cNvPr id="11" name="Text Placeholder 4"/>
          <p:cNvSpPr>
            <a:spLocks noGrp="1"/>
          </p:cNvSpPr>
          <p:nvPr>
            <p:ph type="body" sz="quarter" idx="13" hasCustomPrompt="1"/>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endParaRPr lang="es-ES"/>
          </a:p>
        </p:txBody>
      </p:sp>
      <p:sp>
        <p:nvSpPr>
          <p:cNvPr id="12" name="Text Placeholder 3"/>
          <p:cNvSpPr>
            <a:spLocks noGrp="1"/>
          </p:cNvSpPr>
          <p:nvPr>
            <p:ph type="body" sz="half" idx="17" hasCustomPrompt="1"/>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endParaRPr lang="es-ES"/>
          </a:p>
        </p:txBody>
      </p:sp>
      <p:sp>
        <p:nvSpPr>
          <p:cNvPr id="3" name="Date Placeholder 2"/>
          <p:cNvSpPr>
            <a:spLocks noGrp="1"/>
          </p:cNvSpPr>
          <p:nvPr>
            <p:ph type="dt" sz="half" idx="10"/>
          </p:nvPr>
        </p:nvSpPr>
        <p:spPr/>
        <p:txBody>
          <a:bodyPr/>
          <a:lstStyle/>
          <a:p>
            <a:fld id="{48A87A34-81AB-432B-8DAE-1953F412C126}" type="datetimeFigureOut">
              <a:rPr lang="en-US" dirty="0"/>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s-ES"/>
              <a:t>Haga clic para modificar el estilo de título del patrón</a:t>
            </a:r>
            <a:endParaRPr lang="en-US" dirty="0"/>
          </a:p>
        </p:txBody>
      </p:sp>
      <p:sp>
        <p:nvSpPr>
          <p:cNvPr id="19" name="Text Placeholder 2"/>
          <p:cNvSpPr>
            <a:spLocks noGrp="1"/>
          </p:cNvSpPr>
          <p:nvPr>
            <p:ph type="body" idx="1" hasCustomPrompt="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endParaRPr lang="es-ES"/>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1" name="Text Placeholder 3"/>
          <p:cNvSpPr>
            <a:spLocks noGrp="1"/>
          </p:cNvSpPr>
          <p:nvPr>
            <p:ph type="body" sz="half" idx="18" hasCustomPrompt="1"/>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endParaRPr lang="es-ES"/>
          </a:p>
        </p:txBody>
      </p:sp>
      <p:sp>
        <p:nvSpPr>
          <p:cNvPr id="22" name="Text Placeholder 4"/>
          <p:cNvSpPr>
            <a:spLocks noGrp="1"/>
          </p:cNvSpPr>
          <p:nvPr>
            <p:ph type="body" sz="quarter" idx="3" hasCustomPrompt="1"/>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endParaRPr lang="es-ES"/>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19" hasCustomPrompt="1"/>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endParaRPr lang="es-ES"/>
          </a:p>
        </p:txBody>
      </p:sp>
      <p:sp>
        <p:nvSpPr>
          <p:cNvPr id="25" name="Text Placeholder 4"/>
          <p:cNvSpPr>
            <a:spLocks noGrp="1"/>
          </p:cNvSpPr>
          <p:nvPr>
            <p:ph type="body" sz="quarter" idx="13" hasCustomPrompt="1"/>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endParaRPr lang="es-ES"/>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7" name="Text Placeholder 3"/>
          <p:cNvSpPr>
            <a:spLocks noGrp="1"/>
          </p:cNvSpPr>
          <p:nvPr>
            <p:ph type="body" sz="half" idx="20" hasCustomPrompt="1"/>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endParaRPr lang="es-ES"/>
          </a:p>
        </p:txBody>
      </p:sp>
      <p:sp>
        <p:nvSpPr>
          <p:cNvPr id="3" name="Date Placeholder 2"/>
          <p:cNvSpPr>
            <a:spLocks noGrp="1"/>
          </p:cNvSpPr>
          <p:nvPr>
            <p:ph type="dt" sz="half" idx="10"/>
          </p:nvPr>
        </p:nvSpPr>
        <p:spPr/>
        <p:txBody>
          <a:bodyPr/>
          <a:lstStyle/>
          <a:p>
            <a:fld id="{48A87A34-81AB-432B-8DAE-1953F412C126}" type="datetimeFigureOut">
              <a:rPr lang="en-US" dirty="0"/>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hasCustomPrompt="1"/>
          </p:nvPr>
        </p:nvSpPr>
        <p:spPr>
          <a:xfrm>
            <a:off x="685800" y="2194559"/>
            <a:ext cx="10820400" cy="4024125"/>
          </a:xfrm>
        </p:spPr>
        <p:txBody>
          <a:bodyPr vert="eaVert"/>
          <a:lstStyle/>
          <a:p>
            <a:pPr lvl="0"/>
            <a:r>
              <a:rPr lang="es-ES"/>
              <a:t>Haga clic para modificar los estilos de texto del patrón</a:t>
            </a:r>
            <a:endParaRPr lang="es-ES"/>
          </a:p>
          <a:p>
            <a:pPr lvl="1"/>
            <a:r>
              <a:rPr lang="es-ES"/>
              <a:t>Segundo nivel</a:t>
            </a:r>
            <a:endParaRPr lang="es-ES"/>
          </a:p>
          <a:p>
            <a:pPr lvl="2"/>
            <a:r>
              <a:rPr lang="es-ES"/>
              <a:t>Tercer nivel</a:t>
            </a:r>
            <a:endParaRPr lang="es-ES"/>
          </a:p>
          <a:p>
            <a:pPr lvl="3"/>
            <a:r>
              <a:rPr lang="es-ES"/>
              <a:t>Cuarto nivel</a:t>
            </a:r>
            <a:endParaRPr lang="es-ES"/>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showMasterSp="0">
  <p:cSld name="Título vertical y texto">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hasCustomPrompt="1"/>
          </p:nvPr>
        </p:nvSpPr>
        <p:spPr>
          <a:xfrm>
            <a:off x="1024466" y="745067"/>
            <a:ext cx="8204201" cy="3903133"/>
          </a:xfrm>
        </p:spPr>
        <p:txBody>
          <a:bodyPr vert="eaVert"/>
          <a:lstStyle/>
          <a:p>
            <a:pPr lvl="0"/>
            <a:r>
              <a:rPr lang="es-ES"/>
              <a:t>Haga clic para modificar los estilos de texto del patrón</a:t>
            </a:r>
            <a:endParaRPr lang="es-ES"/>
          </a:p>
          <a:p>
            <a:pPr lvl="1"/>
            <a:r>
              <a:rPr lang="es-ES"/>
              <a:t>Segundo nivel</a:t>
            </a:r>
            <a:endParaRPr lang="es-ES"/>
          </a:p>
          <a:p>
            <a:pPr lvl="2"/>
            <a:r>
              <a:rPr lang="es-ES"/>
              <a:t>Tercer nivel</a:t>
            </a:r>
            <a:endParaRPr lang="es-ES"/>
          </a:p>
          <a:p>
            <a:pPr lvl="3"/>
            <a:r>
              <a:rPr lang="es-ES"/>
              <a:t>Cuarto nivel</a:t>
            </a:r>
            <a:endParaRPr lang="es-ES"/>
          </a:p>
          <a:p>
            <a:pPr lvl="4"/>
            <a:r>
              <a:rPr lang="es-ES"/>
              <a:t>Quinto nivel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hasCustomPrompt="1"/>
          </p:nvPr>
        </p:nvSpPr>
        <p:spPr/>
        <p:txBody>
          <a:bodyPr/>
          <a:lstStyle/>
          <a:p>
            <a:pPr lvl="0"/>
            <a:r>
              <a:rPr lang="es-ES"/>
              <a:t>Haga clic para modificar los estilos de texto del patrón</a:t>
            </a:r>
            <a:endParaRPr lang="es-ES"/>
          </a:p>
          <a:p>
            <a:pPr lvl="1"/>
            <a:r>
              <a:rPr lang="es-ES"/>
              <a:t>Segundo nivel</a:t>
            </a:r>
            <a:endParaRPr lang="es-ES"/>
          </a:p>
          <a:p>
            <a:pPr lvl="2"/>
            <a:r>
              <a:rPr lang="es-ES"/>
              <a:t>Tercer nivel</a:t>
            </a:r>
            <a:endParaRPr lang="es-ES"/>
          </a:p>
          <a:p>
            <a:pPr lvl="3"/>
            <a:r>
              <a:rPr lang="es-ES"/>
              <a:t>Cuarto nivel</a:t>
            </a:r>
            <a:endParaRPr lang="es-ES"/>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Encabezado de sección">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s-ES"/>
              <a:t>Haga clic para modificar el estilo de título del patrón</a:t>
            </a:r>
            <a:endParaRPr lang="en-US" dirty="0"/>
          </a:p>
        </p:txBody>
      </p:sp>
      <p:sp>
        <p:nvSpPr>
          <p:cNvPr id="3" name="Text Placeholder 2"/>
          <p:cNvSpPr>
            <a:spLocks noGrp="1"/>
          </p:cNvSpPr>
          <p:nvPr>
            <p:ph type="body" idx="1" hasCustomPrompt="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endParaRPr lang="es-ES"/>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hasCustomPrompt="1"/>
          </p:nvPr>
        </p:nvSpPr>
        <p:spPr>
          <a:xfrm>
            <a:off x="685800" y="2194559"/>
            <a:ext cx="5334000" cy="4024125"/>
          </a:xfrm>
        </p:spPr>
        <p:txBody>
          <a:bodyPr/>
          <a:lstStyle/>
          <a:p>
            <a:pPr lvl="0"/>
            <a:r>
              <a:rPr lang="es-ES"/>
              <a:t>Haga clic para modificar los estilos de texto del patrón</a:t>
            </a:r>
            <a:endParaRPr lang="es-ES"/>
          </a:p>
          <a:p>
            <a:pPr lvl="1"/>
            <a:r>
              <a:rPr lang="es-ES"/>
              <a:t>Segundo nivel</a:t>
            </a:r>
            <a:endParaRPr lang="es-ES"/>
          </a:p>
          <a:p>
            <a:pPr lvl="2"/>
            <a:r>
              <a:rPr lang="es-ES"/>
              <a:t>Tercer nivel</a:t>
            </a:r>
            <a:endParaRPr lang="es-ES"/>
          </a:p>
          <a:p>
            <a:pPr lvl="3"/>
            <a:r>
              <a:rPr lang="es-ES"/>
              <a:t>Cuarto nivel</a:t>
            </a:r>
            <a:endParaRPr lang="es-ES"/>
          </a:p>
          <a:p>
            <a:pPr lvl="4"/>
            <a:r>
              <a:rPr lang="es-ES"/>
              <a:t>Quinto nivel</a:t>
            </a:r>
            <a:endParaRPr lang="en-US" dirty="0"/>
          </a:p>
        </p:txBody>
      </p:sp>
      <p:sp>
        <p:nvSpPr>
          <p:cNvPr id="4" name="Content Placeholder 3"/>
          <p:cNvSpPr>
            <a:spLocks noGrp="1"/>
          </p:cNvSpPr>
          <p:nvPr>
            <p:ph sz="half" idx="2" hasCustomPrompt="1"/>
          </p:nvPr>
        </p:nvSpPr>
        <p:spPr>
          <a:xfrm>
            <a:off x="6172200" y="2194559"/>
            <a:ext cx="5334000" cy="4024125"/>
          </a:xfrm>
        </p:spPr>
        <p:txBody>
          <a:bodyPr/>
          <a:lstStyle/>
          <a:p>
            <a:pPr lvl="0"/>
            <a:r>
              <a:rPr lang="es-ES"/>
              <a:t>Haga clic para modificar los estilos de texto del patrón</a:t>
            </a:r>
            <a:endParaRPr lang="es-ES"/>
          </a:p>
          <a:p>
            <a:pPr lvl="1"/>
            <a:r>
              <a:rPr lang="es-ES"/>
              <a:t>Segundo nivel</a:t>
            </a:r>
            <a:endParaRPr lang="es-ES"/>
          </a:p>
          <a:p>
            <a:pPr lvl="2"/>
            <a:r>
              <a:rPr lang="es-ES"/>
              <a:t>Tercer nivel</a:t>
            </a:r>
            <a:endParaRPr lang="es-ES"/>
          </a:p>
          <a:p>
            <a:pPr lvl="3"/>
            <a:r>
              <a:rPr lang="es-ES"/>
              <a:t>Cuarto nivel</a:t>
            </a:r>
            <a:endParaRPr lang="es-ES"/>
          </a:p>
          <a:p>
            <a:pPr lvl="4"/>
            <a:r>
              <a:rPr lang="es-ES"/>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s-ES"/>
              <a:t>Haga clic para modificar el estilo de título del patrón</a:t>
            </a:r>
            <a:endParaRPr lang="en-US" dirty="0"/>
          </a:p>
        </p:txBody>
      </p:sp>
      <p:sp>
        <p:nvSpPr>
          <p:cNvPr id="3" name="Text Placeholder 2"/>
          <p:cNvSpPr>
            <a:spLocks noGrp="1"/>
          </p:cNvSpPr>
          <p:nvPr>
            <p:ph type="body" idx="1" hasCustomPrompt="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endParaRPr lang="es-ES"/>
          </a:p>
        </p:txBody>
      </p:sp>
      <p:sp>
        <p:nvSpPr>
          <p:cNvPr id="4" name="Content Placeholder 3"/>
          <p:cNvSpPr>
            <a:spLocks noGrp="1"/>
          </p:cNvSpPr>
          <p:nvPr>
            <p:ph sz="half" idx="2" hasCustomPrompt="1"/>
          </p:nvPr>
        </p:nvSpPr>
        <p:spPr>
          <a:xfrm>
            <a:off x="685800" y="3132666"/>
            <a:ext cx="5311775" cy="3086019"/>
          </a:xfrm>
        </p:spPr>
        <p:txBody>
          <a:bodyPr/>
          <a:lstStyle/>
          <a:p>
            <a:pPr lvl="0"/>
            <a:r>
              <a:rPr lang="es-ES"/>
              <a:t>Haga clic para modificar los estilos de texto del patrón</a:t>
            </a:r>
            <a:endParaRPr lang="es-ES"/>
          </a:p>
          <a:p>
            <a:pPr lvl="1"/>
            <a:r>
              <a:rPr lang="es-ES"/>
              <a:t>Segundo nivel</a:t>
            </a:r>
            <a:endParaRPr lang="es-ES"/>
          </a:p>
          <a:p>
            <a:pPr lvl="2"/>
            <a:r>
              <a:rPr lang="es-ES"/>
              <a:t>Tercer nivel</a:t>
            </a:r>
            <a:endParaRPr lang="es-ES"/>
          </a:p>
          <a:p>
            <a:pPr lvl="3"/>
            <a:r>
              <a:rPr lang="es-ES"/>
              <a:t>Cuarto nivel</a:t>
            </a:r>
            <a:endParaRPr lang="es-ES"/>
          </a:p>
          <a:p>
            <a:pPr lvl="4"/>
            <a:r>
              <a:rPr lang="es-ES"/>
              <a:t>Quinto nivel</a:t>
            </a:r>
            <a:endParaRPr lang="en-US" dirty="0"/>
          </a:p>
        </p:txBody>
      </p:sp>
      <p:sp>
        <p:nvSpPr>
          <p:cNvPr id="5" name="Text Placeholder 4"/>
          <p:cNvSpPr>
            <a:spLocks noGrp="1"/>
          </p:cNvSpPr>
          <p:nvPr>
            <p:ph type="body" sz="quarter" idx="3" hasCustomPrompt="1"/>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endParaRPr lang="es-ES"/>
          </a:p>
        </p:txBody>
      </p:sp>
      <p:sp>
        <p:nvSpPr>
          <p:cNvPr id="6" name="Content Placeholder 5"/>
          <p:cNvSpPr>
            <a:spLocks noGrp="1"/>
          </p:cNvSpPr>
          <p:nvPr>
            <p:ph sz="quarter" idx="4" hasCustomPrompt="1"/>
          </p:nvPr>
        </p:nvSpPr>
        <p:spPr>
          <a:xfrm>
            <a:off x="6172200" y="3132666"/>
            <a:ext cx="5334000" cy="3086019"/>
          </a:xfrm>
        </p:spPr>
        <p:txBody>
          <a:bodyPr/>
          <a:lstStyle/>
          <a:p>
            <a:pPr lvl="0"/>
            <a:r>
              <a:rPr lang="es-ES"/>
              <a:t>Haga clic para modificar los estilos de texto del patrón</a:t>
            </a:r>
            <a:endParaRPr lang="es-ES"/>
          </a:p>
          <a:p>
            <a:pPr lvl="1"/>
            <a:r>
              <a:rPr lang="es-ES"/>
              <a:t>Segundo nivel</a:t>
            </a:r>
            <a:endParaRPr lang="es-ES"/>
          </a:p>
          <a:p>
            <a:pPr lvl="2"/>
            <a:r>
              <a:rPr lang="es-ES"/>
              <a:t>Tercer nivel</a:t>
            </a:r>
            <a:endParaRPr lang="es-ES"/>
          </a:p>
          <a:p>
            <a:pPr lvl="3"/>
            <a:r>
              <a:rPr lang="es-ES"/>
              <a:t>Cuarto nivel</a:t>
            </a:r>
            <a:endParaRPr lang="es-ES"/>
          </a:p>
          <a:p>
            <a:pPr lvl="4"/>
            <a:r>
              <a:rPr lang="es-ES"/>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s-ES"/>
              <a:t>Haga clic para modificar el estilo de título del patrón</a:t>
            </a:r>
            <a:endParaRPr lang="en-US" dirty="0"/>
          </a:p>
        </p:txBody>
      </p:sp>
      <p:sp>
        <p:nvSpPr>
          <p:cNvPr id="3" name="Content Placeholder 2"/>
          <p:cNvSpPr>
            <a:spLocks noGrp="1"/>
          </p:cNvSpPr>
          <p:nvPr>
            <p:ph idx="1" hasCustomPrompt="1"/>
          </p:nvPr>
        </p:nvSpPr>
        <p:spPr>
          <a:xfrm>
            <a:off x="4995582" y="746759"/>
            <a:ext cx="6510618" cy="5471925"/>
          </a:xfrm>
        </p:spPr>
        <p:txBody>
          <a:bodyPr anchor="ctr"/>
          <a:lstStyle/>
          <a:p>
            <a:pPr lvl="0"/>
            <a:r>
              <a:rPr lang="es-ES"/>
              <a:t>Haga clic para modificar los estilos de texto del patrón</a:t>
            </a:r>
            <a:endParaRPr lang="es-ES"/>
          </a:p>
          <a:p>
            <a:pPr lvl="1"/>
            <a:r>
              <a:rPr lang="es-ES"/>
              <a:t>Segundo nivel</a:t>
            </a:r>
            <a:endParaRPr lang="es-ES"/>
          </a:p>
          <a:p>
            <a:pPr lvl="2"/>
            <a:r>
              <a:rPr lang="es-ES"/>
              <a:t>Tercer nivel</a:t>
            </a:r>
            <a:endParaRPr lang="es-ES"/>
          </a:p>
          <a:p>
            <a:pPr lvl="3"/>
            <a:r>
              <a:rPr lang="es-ES"/>
              <a:t>Cuarto nivel</a:t>
            </a:r>
            <a:endParaRPr lang="es-ES"/>
          </a:p>
          <a:p>
            <a:pPr lvl="4"/>
            <a:r>
              <a:rPr lang="es-ES"/>
              <a:t>Quinto nivel</a:t>
            </a:r>
            <a:endParaRPr lang="en-US" dirty="0"/>
          </a:p>
        </p:txBody>
      </p:sp>
      <p:sp>
        <p:nvSpPr>
          <p:cNvPr id="4" name="Text Placeholder 3"/>
          <p:cNvSpPr>
            <a:spLocks noGrp="1"/>
          </p:cNvSpPr>
          <p:nvPr>
            <p:ph type="body" sz="half" idx="2" hasCustomPrompt="1"/>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endParaRPr lang="es-ES"/>
          </a:p>
        </p:txBody>
      </p:sp>
      <p:sp>
        <p:nvSpPr>
          <p:cNvPr id="5" name="Date Placeholder 4"/>
          <p:cNvSpPr>
            <a:spLocks noGrp="1"/>
          </p:cNvSpPr>
          <p:nvPr>
            <p:ph type="dt" sz="half" idx="10"/>
          </p:nvPr>
        </p:nvSpPr>
        <p:spPr/>
        <p:txBody>
          <a:bodyPr/>
          <a:lstStyle/>
          <a:p>
            <a:fld id="{48A87A34-81AB-432B-8DAE-1953F412C126}"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hasCustomPrompt="1"/>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endParaRPr lang="es-ES"/>
          </a:p>
        </p:txBody>
      </p:sp>
      <p:sp>
        <p:nvSpPr>
          <p:cNvPr id="5" name="Date Placeholder 4"/>
          <p:cNvSpPr>
            <a:spLocks noGrp="1"/>
          </p:cNvSpPr>
          <p:nvPr>
            <p:ph type="dt" sz="half" idx="10"/>
          </p:nvPr>
        </p:nvSpPr>
        <p:spPr/>
        <p:txBody>
          <a:bodyPr/>
          <a:lstStyle/>
          <a:p>
            <a:fld id="{48A87A34-81AB-432B-8DAE-1953F412C126}"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9" Type="http://schemas.openxmlformats.org/officeDocument/2006/relationships/theme" Target="../theme/theme1.xml"/><Relationship Id="rId18" Type="http://schemas.openxmlformats.org/officeDocument/2006/relationships/image" Target="../media/image2.png"/><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s-ES"/>
              <a:t>Haga clic para modificar los estilos de texto del patrón</a:t>
            </a:r>
            <a:endParaRPr lang="es-ES"/>
          </a:p>
          <a:p>
            <a:pPr lvl="1"/>
            <a:r>
              <a:rPr lang="es-ES"/>
              <a:t>Segundo nivel</a:t>
            </a:r>
            <a:endParaRPr lang="es-ES"/>
          </a:p>
          <a:p>
            <a:pPr lvl="2"/>
            <a:r>
              <a:rPr lang="es-ES"/>
              <a:t>Tercer nivel</a:t>
            </a:r>
            <a:endParaRPr lang="es-ES"/>
          </a:p>
          <a:p>
            <a:pPr lvl="3"/>
            <a:r>
              <a:rPr lang="es-ES"/>
              <a:t>Cuarto nivel</a:t>
            </a:r>
            <a:endParaRPr lang="es-ES"/>
          </a:p>
          <a:p>
            <a:pPr lvl="4"/>
            <a:r>
              <a:rPr lang="es-ES"/>
              <a:t>Quinto nivel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371600" y="-331304"/>
            <a:ext cx="9448800" cy="5526156"/>
          </a:xfrm>
        </p:spPr>
        <p:txBody>
          <a:bodyPr>
            <a:normAutofit fontScale="90000"/>
          </a:bodyPr>
          <a:lstStyle/>
          <a:p>
            <a:pPr algn="ctr"/>
            <a:br>
              <a:rPr lang="es-AR" sz="6700" b="1" dirty="0">
                <a:solidFill>
                  <a:schemeClr val="accent1"/>
                </a:solidFill>
                <a:latin typeface="Bradley Hand ITC" panose="03070402050302030203" pitchFamily="66" charset="0"/>
              </a:rPr>
            </a:br>
            <a:br>
              <a:rPr lang="es-AR" sz="6700" b="1" dirty="0">
                <a:solidFill>
                  <a:schemeClr val="accent1"/>
                </a:solidFill>
                <a:latin typeface="Bradley Hand ITC" panose="03070402050302030203" pitchFamily="66" charset="0"/>
              </a:rPr>
            </a:br>
            <a:br>
              <a:rPr lang="es-AR" sz="6700" b="1" dirty="0">
                <a:solidFill>
                  <a:schemeClr val="accent1"/>
                </a:solidFill>
                <a:latin typeface="Bradley Hand ITC" panose="03070402050302030203" pitchFamily="66" charset="0"/>
              </a:rPr>
            </a:br>
            <a:br>
              <a:rPr lang="es-AR" sz="6700" b="1" dirty="0">
                <a:solidFill>
                  <a:schemeClr val="accent1"/>
                </a:solidFill>
                <a:latin typeface="Bradley Hand ITC" panose="03070402050302030203" pitchFamily="66" charset="0"/>
              </a:rPr>
            </a:br>
            <a:br>
              <a:rPr lang="es-AR" sz="6700" b="1" dirty="0">
                <a:solidFill>
                  <a:schemeClr val="accent1"/>
                </a:solidFill>
                <a:latin typeface="Bradley Hand ITC" panose="03070402050302030203" pitchFamily="66" charset="0"/>
              </a:rPr>
            </a:br>
            <a:br>
              <a:rPr lang="es-AR" sz="6700" b="1" dirty="0">
                <a:solidFill>
                  <a:schemeClr val="accent1"/>
                </a:solidFill>
                <a:latin typeface="Bradley Hand ITC" panose="03070402050302030203" pitchFamily="66" charset="0"/>
              </a:rPr>
            </a:br>
            <a:br>
              <a:rPr lang="es-AR" sz="6700" b="1" dirty="0">
                <a:solidFill>
                  <a:schemeClr val="accent1"/>
                </a:solidFill>
                <a:latin typeface="Bradley Hand ITC" panose="03070402050302030203" pitchFamily="66" charset="0"/>
              </a:rPr>
            </a:br>
            <a:br>
              <a:rPr lang="es-AR" sz="6700" b="1" dirty="0">
                <a:solidFill>
                  <a:schemeClr val="accent1"/>
                </a:solidFill>
                <a:latin typeface="Bradley Hand ITC" panose="03070402050302030203" pitchFamily="66" charset="0"/>
              </a:rPr>
            </a:br>
            <a:br>
              <a:rPr lang="es-AR" b="1" dirty="0">
                <a:latin typeface="Bradley Hand ITC" panose="03070402050302030203" pitchFamily="66" charset="0"/>
              </a:rPr>
            </a:br>
            <a:r>
              <a:rPr lang="es-AR" sz="6700" b="1" dirty="0">
                <a:solidFill>
                  <a:schemeClr val="accent1"/>
                </a:solidFill>
                <a:latin typeface="Bradley Hand ITC" panose="03070402050302030203" pitchFamily="66" charset="0"/>
              </a:rPr>
              <a:t>EDUHRED</a:t>
            </a:r>
            <a:r>
              <a:rPr lang="es-AR" sz="6700" b="1" dirty="0">
                <a:latin typeface="Bradley Hand ITC" panose="03070402050302030203" pitchFamily="66" charset="0"/>
              </a:rPr>
              <a:t> </a:t>
            </a:r>
            <a:br>
              <a:rPr lang="es-AR" b="1" dirty="0">
                <a:latin typeface="Bradley Hand ITC" panose="03070402050302030203" pitchFamily="66" charset="0"/>
              </a:rPr>
            </a:br>
            <a:r>
              <a:rPr lang="es-AR" sz="6700" b="1" dirty="0">
                <a:latin typeface="Bradley Hand ITC" panose="03070402050302030203" pitchFamily="66" charset="0"/>
              </a:rPr>
              <a:t>Educadores Humanistas en Red</a:t>
            </a:r>
            <a:br>
              <a:rPr lang="es-AR" sz="6700" b="1" dirty="0">
                <a:latin typeface="Bradley Hand ITC" panose="03070402050302030203" pitchFamily="66" charset="0"/>
              </a:rPr>
            </a:br>
            <a:r>
              <a:rPr lang="es-AR" sz="6700" b="1" dirty="0">
                <a:latin typeface="Bradley Hand ITC" panose="03070402050302030203" pitchFamily="66" charset="0"/>
              </a:rPr>
              <a:t> </a:t>
            </a:r>
            <a:br>
              <a:rPr lang="es-AR" sz="6700" b="1" dirty="0">
                <a:latin typeface="Bradley Hand ITC" panose="03070402050302030203" pitchFamily="66" charset="0"/>
              </a:rPr>
            </a:br>
            <a:r>
              <a:rPr lang="es-AR" sz="6700" b="1" dirty="0">
                <a:solidFill>
                  <a:schemeClr val="accent1"/>
                </a:solidFill>
                <a:latin typeface="Bradley Hand ITC" panose="03070402050302030203" pitchFamily="66" charset="0"/>
              </a:rPr>
              <a:t>Carta de Intenciones</a:t>
            </a:r>
            <a:r>
              <a:rPr lang="es-AR" sz="6700" b="1" dirty="0">
                <a:latin typeface="Bradley Hand ITC" panose="03070402050302030203" pitchFamily="66" charset="0"/>
              </a:rPr>
              <a:t>-</a:t>
            </a:r>
            <a:endParaRPr lang="es-AR" sz="6700" dirty="0">
              <a:latin typeface="Bradley Hand ITC" panose="03070402050302030203"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66193" y="2492851"/>
            <a:ext cx="10402956" cy="4739759"/>
          </a:xfrm>
          <a:prstGeom prst="rect">
            <a:avLst/>
          </a:prstGeom>
        </p:spPr>
        <p:txBody>
          <a:bodyPr wrap="square">
            <a:spAutoFit/>
          </a:bodyPr>
          <a:lstStyle/>
          <a:p>
            <a:pPr algn="just">
              <a:spcAft>
                <a:spcPts val="0"/>
              </a:spcAft>
            </a:pPr>
            <a:r>
              <a:rPr lang="es-AR" sz="3600" i="1" dirty="0">
                <a:solidFill>
                  <a:schemeClr val="accent1"/>
                </a:solidFill>
                <a:latin typeface="Calibri" panose="020F0502020204030204" pitchFamily="34" charset="0"/>
                <a:ea typeface="Calibri" panose="020F0502020204030204" pitchFamily="34" charset="0"/>
                <a:cs typeface="Calibri" panose="020F0502020204030204" pitchFamily="34" charset="0"/>
              </a:rPr>
              <a:t>“Educar es básicamente habilitar a las nuevas generaciones en el ejercicio de una visión no ingenua de la realidad de manera que su mirada tenga en cuenta al mundo no como una supuesta realidad objetiva en sí misma, sino como el objeto de transformación al cual aplica el ser humano su acción” (Silo, 2003, p.97) </a:t>
            </a:r>
            <a:endParaRPr lang="es-AR" sz="3600" i="1" dirty="0">
              <a:solidFill>
                <a:schemeClr val="accent1"/>
              </a:solidFill>
              <a:latin typeface="Calibri" panose="020F0502020204030204" pitchFamily="34" charset="0"/>
              <a:ea typeface="Calibri" panose="020F0502020204030204" pitchFamily="34" charset="0"/>
              <a:cs typeface="Calibri" panose="020F0502020204030204" pitchFamily="34" charset="0"/>
            </a:endParaRPr>
          </a:p>
          <a:p>
            <a:pPr algn="just">
              <a:spcAft>
                <a:spcPts val="0"/>
              </a:spcAft>
            </a:pPr>
            <a:endParaRPr lang="es-AR" sz="3200" i="1" dirty="0">
              <a:solidFill>
                <a:schemeClr val="accent1"/>
              </a:solidFill>
              <a:latin typeface="Calibri" panose="020F0502020204030204" pitchFamily="34" charset="0"/>
              <a:ea typeface="Calibri" panose="020F0502020204030204" pitchFamily="34" charset="0"/>
              <a:cs typeface="Calibri" panose="020F0502020204030204" pitchFamily="34" charset="0"/>
            </a:endParaRPr>
          </a:p>
          <a:p>
            <a:pPr algn="just">
              <a:spcAft>
                <a:spcPts val="0"/>
              </a:spcAft>
            </a:pPr>
            <a:r>
              <a:rPr lang="es-AR" i="1" dirty="0">
                <a:solidFill>
                  <a:srgbClr val="000000"/>
                </a:solidFill>
                <a:latin typeface="Calibri" panose="020F0502020204030204" pitchFamily="34" charset="0"/>
                <a:ea typeface="Calibri" panose="020F0502020204030204" pitchFamily="34" charset="0"/>
                <a:cs typeface="Calibri" panose="020F0502020204030204" pitchFamily="34" charset="0"/>
              </a:rPr>
              <a:t> </a:t>
            </a:r>
            <a:endParaRPr lang="es-A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36104" y="2274838"/>
            <a:ext cx="11105322" cy="4523105"/>
          </a:xfrm>
          <a:prstGeom prst="rect">
            <a:avLst/>
          </a:prstGeom>
        </p:spPr>
        <p:txBody>
          <a:bodyPr wrap="square">
            <a:spAutoFit/>
          </a:bodyPr>
          <a:lstStyle/>
          <a:p>
            <a:pPr algn="just">
              <a:spcAft>
                <a:spcPts val="0"/>
              </a:spcAft>
            </a:pPr>
            <a:r>
              <a:rPr lang="es-AR" sz="3600" dirty="0">
                <a:solidFill>
                  <a:srgbClr val="000000"/>
                </a:solidFill>
                <a:latin typeface="Calibri" panose="020F0502020204030204" pitchFamily="34" charset="0"/>
                <a:ea typeface="Calibri" panose="020F0502020204030204" pitchFamily="34" charset="0"/>
                <a:cs typeface="Calibri" panose="020F0502020204030204" pitchFamily="34" charset="0"/>
              </a:rPr>
              <a:t>V</a:t>
            </a:r>
            <a:r>
              <a:rPr lang="es-AR" sz="3600" dirty="0">
                <a:solidFill>
                  <a:srgbClr val="000000"/>
                </a:solidFill>
                <a:latin typeface="Calibri" panose="020F0502020204030204" pitchFamily="34" charset="0"/>
                <a:ea typeface="Calibri" panose="020F0502020204030204" pitchFamily="34" charset="0"/>
                <a:cs typeface="Calibri" panose="020F0502020204030204" pitchFamily="34" charset="0"/>
              </a:rPr>
              <a:t>ivimos tiempos complejos, en ningún momento histórico la humanidad se ha encontrado ante una encrucijada de estas dimensiones, ni fue tan importante la respuesta a dar ante estos hechos. En esta crisis global, en la que el todo social ha sido apropiado por unos pocos provocando el desamparo de las mayorías y el deterioro de las instituciones actuales, nos proponemos aportar en la búsqueda de soluciones en el área educativa. </a:t>
            </a:r>
            <a:endParaRPr lang="es-AR" sz="3600" dirty="0">
              <a:solidFill>
                <a:srgbClr val="000000"/>
              </a:solidFill>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07774" y="1743142"/>
            <a:ext cx="10376452" cy="5323205"/>
          </a:xfrm>
          <a:prstGeom prst="rect">
            <a:avLst/>
          </a:prstGeom>
        </p:spPr>
        <p:txBody>
          <a:bodyPr wrap="square">
            <a:spAutoFit/>
          </a:bodyPr>
          <a:lstStyle/>
          <a:p>
            <a:pPr algn="just">
              <a:spcAft>
                <a:spcPts val="0"/>
              </a:spcAft>
            </a:pPr>
            <a:r>
              <a:rPr lang="es-AR" sz="2800" b="1" dirty="0">
                <a:solidFill>
                  <a:schemeClr val="accent1"/>
                </a:solidFill>
                <a:latin typeface="Calibri" panose="020F0502020204030204" pitchFamily="34" charset="0"/>
                <a:ea typeface="Calibri" panose="020F0502020204030204" pitchFamily="34" charset="0"/>
              </a:rPr>
              <a:t>EDUHRED</a:t>
            </a:r>
            <a:r>
              <a:rPr lang="es-AR" sz="2800" dirty="0">
                <a:solidFill>
                  <a:srgbClr val="000000"/>
                </a:solidFill>
                <a:latin typeface="Calibri" panose="020F0502020204030204" pitchFamily="34" charset="0"/>
                <a:ea typeface="Calibri" panose="020F0502020204030204" pitchFamily="34" charset="0"/>
              </a:rPr>
              <a:t> está conformada por un grupo heterogéneo e </a:t>
            </a:r>
            <a:r>
              <a:rPr lang="es-AR" sz="3600" dirty="0">
                <a:solidFill>
                  <a:srgbClr val="000000"/>
                </a:solidFill>
                <a:latin typeface="Calibri" panose="020F0502020204030204" pitchFamily="34" charset="0"/>
                <a:ea typeface="Calibri" panose="020F0502020204030204" pitchFamily="34" charset="0"/>
              </a:rPr>
              <a:t>interdisciplinario </a:t>
            </a:r>
            <a:r>
              <a:rPr lang="es-AR" sz="2800" dirty="0">
                <a:solidFill>
                  <a:srgbClr val="000000"/>
                </a:solidFill>
                <a:latin typeface="Calibri" panose="020F0502020204030204" pitchFamily="34" charset="0"/>
                <a:ea typeface="Calibri" panose="020F0502020204030204" pitchFamily="34" charset="0"/>
              </a:rPr>
              <a:t>de personas interesadas en la generación de diversas redes solidarias, que </a:t>
            </a:r>
            <a:r>
              <a:rPr lang="es-AR" sz="2800" dirty="0" err="1">
                <a:solidFill>
                  <a:srgbClr val="000000"/>
                </a:solidFill>
                <a:latin typeface="Calibri" panose="020F0502020204030204" pitchFamily="34" charset="0"/>
                <a:ea typeface="Calibri" panose="020F0502020204030204" pitchFamily="34" charset="0"/>
              </a:rPr>
              <a:t>intencionen</a:t>
            </a:r>
            <a:r>
              <a:rPr lang="es-AR" sz="2800" dirty="0">
                <a:solidFill>
                  <a:srgbClr val="000000"/>
                </a:solidFill>
                <a:latin typeface="Calibri" panose="020F0502020204030204" pitchFamily="34" charset="0"/>
                <a:ea typeface="Calibri" panose="020F0502020204030204" pitchFamily="34" charset="0"/>
              </a:rPr>
              <a:t> el mejoramiento del área educativa en nuestros países, actuando puntualmente y pensando de manera global.</a:t>
            </a:r>
            <a:endParaRPr lang="es-AR" sz="2800" dirty="0">
              <a:solidFill>
                <a:srgbClr val="000000"/>
              </a:solidFill>
              <a:latin typeface="Calibri" panose="020F0502020204030204" pitchFamily="34" charset="0"/>
              <a:ea typeface="Calibri" panose="020F0502020204030204" pitchFamily="34" charset="0"/>
            </a:endParaRPr>
          </a:p>
          <a:p>
            <a:pPr algn="just">
              <a:spcAft>
                <a:spcPts val="0"/>
              </a:spcAft>
            </a:pPr>
            <a:r>
              <a:rPr lang="es-AR" sz="2800" dirty="0">
                <a:solidFill>
                  <a:srgbClr val="000000"/>
                </a:solidFill>
                <a:latin typeface="Calibri" panose="020F0502020204030204" pitchFamily="34" charset="0"/>
                <a:ea typeface="Calibri" panose="020F0502020204030204" pitchFamily="34" charset="0"/>
              </a:rPr>
              <a:t> </a:t>
            </a:r>
            <a:endParaRPr lang="es-AR" sz="2800" dirty="0">
              <a:solidFill>
                <a:srgbClr val="000000"/>
              </a:solidFill>
              <a:latin typeface="Calibri" panose="020F0502020204030204" pitchFamily="34" charset="0"/>
              <a:ea typeface="Calibri" panose="020F0502020204030204" pitchFamily="34" charset="0"/>
            </a:endParaRPr>
          </a:p>
          <a:p>
            <a:pPr algn="just">
              <a:spcAft>
                <a:spcPts val="0"/>
              </a:spcAft>
            </a:pPr>
            <a:r>
              <a:rPr lang="es-AR" sz="2800" dirty="0">
                <a:solidFill>
                  <a:srgbClr val="000000"/>
                </a:solidFill>
                <a:latin typeface="Calibri" panose="020F0502020204030204" pitchFamily="34" charset="0"/>
                <a:ea typeface="Calibri" panose="020F0502020204030204" pitchFamily="34" charset="0"/>
              </a:rPr>
              <a:t>Nos inspiramos en la corriente de pensamiento del </a:t>
            </a:r>
            <a:r>
              <a:rPr lang="es-AR" sz="2800" b="1" dirty="0">
                <a:solidFill>
                  <a:schemeClr val="accent1"/>
                </a:solidFill>
                <a:latin typeface="Calibri" panose="020F0502020204030204" pitchFamily="34" charset="0"/>
                <a:ea typeface="Calibri" panose="020F0502020204030204" pitchFamily="34" charset="0"/>
              </a:rPr>
              <a:t>Humanismo Universalista</a:t>
            </a:r>
            <a:r>
              <a:rPr lang="es-AR" sz="2800" dirty="0">
                <a:solidFill>
                  <a:srgbClr val="000000"/>
                </a:solidFill>
                <a:latin typeface="Calibri" panose="020F0502020204030204" pitchFamily="34" charset="0"/>
                <a:ea typeface="Calibri" panose="020F0502020204030204" pitchFamily="34" charset="0"/>
              </a:rPr>
              <a:t>, el cual aspiramos a estudiar y difundir, mediante la riqueza de nuestros materiales y herramientas. Estas serán aplicadas a nuestra área de acción, promoviéndolas en los diversos ámbitos donde desarrollamos labores. </a:t>
            </a:r>
            <a:endParaRPr lang="es-AR" sz="2800" dirty="0">
              <a:solidFill>
                <a:srgbClr val="000000"/>
              </a:solidFill>
              <a:latin typeface="Calibri" panose="020F0502020204030204" pitchFamily="34" charset="0"/>
              <a:ea typeface="Calibri" panose="020F0502020204030204" pitchFamily="34" charset="0"/>
            </a:endParaRPr>
          </a:p>
          <a:p>
            <a:pPr algn="just">
              <a:spcAft>
                <a:spcPts val="0"/>
              </a:spcAft>
            </a:pPr>
            <a:r>
              <a:rPr lang="es-AR" sz="2400" dirty="0">
                <a:solidFill>
                  <a:srgbClr val="000000"/>
                </a:solidFill>
                <a:latin typeface="Calibri" panose="020F0502020204030204" pitchFamily="34" charset="0"/>
                <a:ea typeface="Calibri" panose="020F0502020204030204" pitchFamily="34" charset="0"/>
              </a:rPr>
              <a:t> </a:t>
            </a:r>
            <a:endParaRPr lang="es-AR" sz="2400" dirty="0">
              <a:solidFill>
                <a:srgbClr val="000000"/>
              </a:solidFill>
              <a:latin typeface="Calibri" panose="020F0502020204030204" pitchFamily="34" charset="0"/>
              <a:ea typeface="Calibri" panose="020F050202020403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2895599" y="535259"/>
            <a:ext cx="8938591" cy="1522141"/>
          </a:xfrm>
        </p:spPr>
        <p:txBody>
          <a:bodyPr>
            <a:normAutofit fontScale="90000"/>
          </a:bodyPr>
          <a:lstStyle/>
          <a:p>
            <a:r>
              <a:rPr lang="es-AR" b="1" dirty="0">
                <a:solidFill>
                  <a:schemeClr val="accent1"/>
                </a:solidFill>
                <a:latin typeface="Bradley Hand ITC" panose="03070402050302030203" pitchFamily="66" charset="0"/>
              </a:rPr>
              <a:t>Buscamos impulsar una serie de actividades que nos permitan:</a:t>
            </a:r>
            <a:endParaRPr lang="es-AR" b="1" dirty="0">
              <a:solidFill>
                <a:schemeClr val="accent1"/>
              </a:solidFill>
              <a:latin typeface="Bradley Hand ITC" panose="03070402050302030203" pitchFamily="66" charset="0"/>
            </a:endParaRPr>
          </a:p>
        </p:txBody>
      </p:sp>
      <p:sp>
        <p:nvSpPr>
          <p:cNvPr id="5" name="Rectángulo 4"/>
          <p:cNvSpPr/>
          <p:nvPr/>
        </p:nvSpPr>
        <p:spPr>
          <a:xfrm>
            <a:off x="543339" y="1806473"/>
            <a:ext cx="11290852" cy="1383665"/>
          </a:xfrm>
          <a:prstGeom prst="rect">
            <a:avLst/>
          </a:prstGeom>
        </p:spPr>
        <p:txBody>
          <a:bodyPr wrap="square">
            <a:spAutoFit/>
          </a:bodyPr>
          <a:lstStyle/>
          <a:p>
            <a:pPr lvl="0" algn="just">
              <a:spcAft>
                <a:spcPts val="0"/>
              </a:spcAft>
            </a:pPr>
            <a:r>
              <a:rPr lang="es-AR" sz="2800" b="1" dirty="0">
                <a:solidFill>
                  <a:srgbClr val="FF0000"/>
                </a:solidFill>
                <a:latin typeface="Calibri" panose="020F0502020204030204" pitchFamily="34" charset="0"/>
                <a:ea typeface="Calibri" panose="020F0502020204030204" pitchFamily="34" charset="0"/>
                <a:cs typeface="Calibri" panose="020F0502020204030204" pitchFamily="34" charset="0"/>
              </a:rPr>
              <a:t>1</a:t>
            </a:r>
            <a:r>
              <a:rPr lang="es-AR" sz="2800" dirty="0">
                <a:solidFill>
                  <a:srgbClr val="000000"/>
                </a:solidFill>
                <a:latin typeface="Calibri" panose="020F0502020204030204" pitchFamily="34" charset="0"/>
                <a:ea typeface="Calibri" panose="020F0502020204030204" pitchFamily="34" charset="0"/>
                <a:cs typeface="Calibri" panose="020F0502020204030204" pitchFamily="34" charset="0"/>
              </a:rPr>
              <a:t>. Con el encuadre del trabajo para la no violencia activa, rescatar, traducir y organizar experiencias enriquecedoras</a:t>
            </a:r>
            <a:r>
              <a:rPr lang="es-AR" sz="2800" dirty="0">
                <a:solidFill>
                  <a:srgbClr val="FF0000"/>
                </a:solidFill>
                <a:latin typeface="Calibri" panose="020F0502020204030204" pitchFamily="34" charset="0"/>
                <a:ea typeface="Calibri" panose="020F0502020204030204" pitchFamily="34" charset="0"/>
                <a:cs typeface="Calibri" panose="020F0502020204030204" pitchFamily="34" charset="0"/>
              </a:rPr>
              <a:t> </a:t>
            </a:r>
            <a:r>
              <a:rPr lang="es-AR" sz="2800" dirty="0">
                <a:solidFill>
                  <a:srgbClr val="000000"/>
                </a:solidFill>
                <a:latin typeface="Calibri" panose="020F0502020204030204" pitchFamily="34" charset="0"/>
                <a:ea typeface="Calibri" panose="020F0502020204030204" pitchFamily="34" charset="0"/>
                <a:cs typeface="Calibri" panose="020F0502020204030204" pitchFamily="34" charset="0"/>
              </a:rPr>
              <a:t>que orienten la humanización de la educación.</a:t>
            </a:r>
            <a:endParaRPr lang="es-AR" sz="2800" dirty="0">
              <a:solidFill>
                <a:srgbClr val="000000"/>
              </a:solidFill>
              <a:latin typeface="Calibri" panose="020F0502020204030204" pitchFamily="34" charset="0"/>
              <a:ea typeface="Calibri" panose="020F0502020204030204" pitchFamily="34" charset="0"/>
              <a:cs typeface="Calibri" panose="020F0502020204030204" pitchFamily="34" charset="0"/>
            </a:endParaRPr>
          </a:p>
        </p:txBody>
      </p:sp>
      <p:sp>
        <p:nvSpPr>
          <p:cNvPr id="6" name="Rectángulo 5"/>
          <p:cNvSpPr/>
          <p:nvPr/>
        </p:nvSpPr>
        <p:spPr>
          <a:xfrm>
            <a:off x="543339" y="3189961"/>
            <a:ext cx="11290852" cy="5662295"/>
          </a:xfrm>
          <a:prstGeom prst="rect">
            <a:avLst/>
          </a:prstGeom>
        </p:spPr>
        <p:txBody>
          <a:bodyPr wrap="square">
            <a:spAutoFit/>
          </a:bodyPr>
          <a:lstStyle/>
          <a:p>
            <a:pPr lvl="0" algn="just">
              <a:spcAft>
                <a:spcPts val="0"/>
              </a:spcAft>
            </a:pPr>
            <a:r>
              <a:rPr lang="es-AR" sz="2400" b="1" dirty="0">
                <a:solidFill>
                  <a:schemeClr val="accent1"/>
                </a:solidFill>
                <a:ea typeface="Calibri" panose="020F0502020204030204" pitchFamily="34" charset="0"/>
              </a:rPr>
              <a:t>2</a:t>
            </a:r>
            <a:r>
              <a:rPr lang="es-AR" sz="2800" b="1" dirty="0">
                <a:solidFill>
                  <a:schemeClr val="accent1"/>
                </a:solidFill>
                <a:latin typeface="Calibri" panose="020F0502020204030204" pitchFamily="34" charset="0"/>
                <a:ea typeface="Calibri" panose="020F0502020204030204" pitchFamily="34" charset="0"/>
                <a:cs typeface="Calibri" panose="020F0502020204030204" pitchFamily="34" charset="0"/>
              </a:rPr>
              <a:t>. </a:t>
            </a:r>
            <a:r>
              <a:rPr lang="es-AR" sz="2800" dirty="0">
                <a:solidFill>
                  <a:srgbClr val="000000"/>
                </a:solidFill>
                <a:latin typeface="Calibri" panose="020F0502020204030204" pitchFamily="34" charset="0"/>
                <a:ea typeface="Calibri" panose="020F0502020204030204" pitchFamily="34" charset="0"/>
                <a:cs typeface="Calibri" panose="020F0502020204030204" pitchFamily="34" charset="0"/>
              </a:rPr>
              <a:t>Invitar a los </a:t>
            </a:r>
            <a:r>
              <a:rPr lang="es-AR" sz="2400" dirty="0">
                <a:solidFill>
                  <a:srgbClr val="000000"/>
                </a:solidFill>
                <a:latin typeface="Calibri" panose="020F0502020204030204" pitchFamily="34" charset="0"/>
                <a:ea typeface="Calibri" panose="020F0502020204030204" pitchFamily="34" charset="0"/>
                <a:cs typeface="Calibri" panose="020F0502020204030204" pitchFamily="34" charset="0"/>
              </a:rPr>
              <a:t>participantes </a:t>
            </a:r>
            <a:r>
              <a:rPr lang="es-AR" sz="2800" dirty="0">
                <a:solidFill>
                  <a:srgbClr val="000000"/>
                </a:solidFill>
                <a:latin typeface="Calibri" panose="020F0502020204030204" pitchFamily="34" charset="0"/>
                <a:ea typeface="Calibri" panose="020F0502020204030204" pitchFamily="34" charset="0"/>
                <a:cs typeface="Calibri" panose="020F0502020204030204" pitchFamily="34" charset="0"/>
              </a:rPr>
              <a:t>de ámbitos educativos, cualquiera sea su función, a ser creadores coherentes de su propio desarrollo personal y social y elevar su nivel de conciencia, integrando herramientas específicas de ¨Trabajo Interno.* </a:t>
            </a:r>
            <a:endParaRPr lang="es-AR" sz="28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just"/>
            <a:r>
              <a:rPr lang="es-AR" sz="2800" b="1" dirty="0">
                <a:solidFill>
                  <a:schemeClr val="accent1"/>
                </a:solidFill>
                <a:latin typeface="Calibri" panose="020F0502020204030204" pitchFamily="34" charset="0"/>
                <a:cs typeface="Calibri" panose="020F0502020204030204" pitchFamily="34" charset="0"/>
              </a:rPr>
              <a:t>3. </a:t>
            </a:r>
            <a:r>
              <a:rPr lang="es-AR" sz="2800" dirty="0">
                <a:latin typeface="Calibri" panose="020F0502020204030204" pitchFamily="34" charset="0"/>
                <a:cs typeface="Calibri" panose="020F0502020204030204" pitchFamily="34" charset="0"/>
              </a:rPr>
              <a:t>Dotar a los trabajos desarrollados por equipos interdisciplinarios del carácter científico y/o técnico necesario enmarcado en el ¨Buen Conocimiento*y adaptado a las normativas de cada país.</a:t>
            </a:r>
            <a:endParaRPr lang="es-AR" sz="28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just"/>
            <a:r>
              <a:rPr lang="es-AR" sz="2800" b="1" dirty="0">
                <a:solidFill>
                  <a:schemeClr val="accent1"/>
                </a:solidFill>
                <a:latin typeface="Calibri" panose="020F0502020204030204" pitchFamily="34" charset="0"/>
                <a:ea typeface="Calibri" panose="020F0502020204030204" pitchFamily="34" charset="0"/>
                <a:cs typeface="Calibri" panose="020F0502020204030204" pitchFamily="34" charset="0"/>
              </a:rPr>
              <a:t>4</a:t>
            </a:r>
            <a:r>
              <a:rPr lang="es-AR" sz="2800" dirty="0">
                <a:solidFill>
                  <a:schemeClr val="accent1"/>
                </a:solidFill>
                <a:latin typeface="Calibri" panose="020F0502020204030204" pitchFamily="34" charset="0"/>
                <a:ea typeface="Calibri" panose="020F0502020204030204" pitchFamily="34" charset="0"/>
                <a:cs typeface="Calibri" panose="020F0502020204030204" pitchFamily="34" charset="0"/>
              </a:rPr>
              <a:t>.</a:t>
            </a:r>
            <a:r>
              <a:rPr lang="es-AR" sz="2800" dirty="0">
                <a:latin typeface="Calibri" panose="020F0502020204030204" pitchFamily="34" charset="0"/>
                <a:cs typeface="Calibri" panose="020F0502020204030204" pitchFamily="34" charset="0"/>
              </a:rPr>
              <a:t> Desarrollar un portal web de la red, que consistirá en una plataforma virtual conteniendo las áreas de </a:t>
            </a:r>
            <a:r>
              <a:rPr lang="es-AR" sz="2800" b="1" dirty="0" err="1">
                <a:solidFill>
                  <a:srgbClr val="C00000"/>
                </a:solidFill>
                <a:latin typeface="Calibri" panose="020F0502020204030204" pitchFamily="34" charset="0"/>
                <a:cs typeface="Calibri" panose="020F0502020204030204" pitchFamily="34" charset="0"/>
              </a:rPr>
              <a:t>a.</a:t>
            </a:r>
            <a:r>
              <a:rPr lang="es-AR" sz="2800" b="1" dirty="0" err="1">
                <a:solidFill>
                  <a:schemeClr val="accent1"/>
                </a:solidFill>
                <a:latin typeface="Calibri" panose="020F0502020204030204" pitchFamily="34" charset="0"/>
                <a:cs typeface="Calibri" panose="020F0502020204030204" pitchFamily="34" charset="0"/>
              </a:rPr>
              <a:t>Información</a:t>
            </a:r>
            <a:r>
              <a:rPr lang="es-AR" sz="2800" b="1" dirty="0">
                <a:solidFill>
                  <a:schemeClr val="accent1"/>
                </a:solidFill>
                <a:latin typeface="Calibri" panose="020F0502020204030204" pitchFamily="34" charset="0"/>
                <a:cs typeface="Calibri" panose="020F0502020204030204" pitchFamily="34" charset="0"/>
              </a:rPr>
              <a:t>, </a:t>
            </a:r>
            <a:r>
              <a:rPr lang="es-AR" sz="2800" b="1" dirty="0" err="1">
                <a:solidFill>
                  <a:schemeClr val="accent1"/>
                </a:solidFill>
                <a:latin typeface="Calibri" panose="020F0502020204030204" pitchFamily="34" charset="0"/>
                <a:cs typeface="Calibri" panose="020F0502020204030204" pitchFamily="34" charset="0"/>
              </a:rPr>
              <a:t>b.Consulta</a:t>
            </a:r>
            <a:r>
              <a:rPr lang="es-AR" sz="2800" b="1" dirty="0">
                <a:solidFill>
                  <a:schemeClr val="accent1"/>
                </a:solidFill>
                <a:latin typeface="Calibri" panose="020F0502020204030204" pitchFamily="34" charset="0"/>
                <a:cs typeface="Calibri" panose="020F0502020204030204" pitchFamily="34" charset="0"/>
              </a:rPr>
              <a:t> y </a:t>
            </a:r>
            <a:r>
              <a:rPr lang="es-AR" sz="2800" b="1" dirty="0" err="1">
                <a:solidFill>
                  <a:schemeClr val="accent1"/>
                </a:solidFill>
                <a:latin typeface="Calibri" panose="020F0502020204030204" pitchFamily="34" charset="0"/>
                <a:cs typeface="Calibri" panose="020F0502020204030204" pitchFamily="34" charset="0"/>
              </a:rPr>
              <a:t>c.Capacitación</a:t>
            </a:r>
            <a:r>
              <a:rPr lang="es-AR" sz="2800" b="1" dirty="0">
                <a:latin typeface="Calibri" panose="020F0502020204030204" pitchFamily="34" charset="0"/>
                <a:cs typeface="Calibri" panose="020F0502020204030204" pitchFamily="34" charset="0"/>
              </a:rPr>
              <a:t>.</a:t>
            </a:r>
            <a:endParaRPr lang="es-AR" sz="2800" b="1" dirty="0">
              <a:latin typeface="Calibri" panose="020F0502020204030204" pitchFamily="34" charset="0"/>
              <a:cs typeface="Calibri" panose="020F0502020204030204" pitchFamily="34" charset="0"/>
            </a:endParaRPr>
          </a:p>
          <a:p>
            <a:pPr lvl="0" algn="just">
              <a:spcAft>
                <a:spcPts val="0"/>
              </a:spcAft>
            </a:pPr>
            <a:endParaRPr lang="es-AR" sz="2000" b="1" dirty="0">
              <a:solidFill>
                <a:schemeClr val="accent1"/>
              </a:solidFill>
              <a:latin typeface="Calibri" panose="020F0502020204030204" pitchFamily="34" charset="0"/>
              <a:ea typeface="Calibri" panose="020F0502020204030204" pitchFamily="34" charset="0"/>
            </a:endParaRPr>
          </a:p>
          <a:p>
            <a:pPr lvl="0" algn="just">
              <a:spcAft>
                <a:spcPts val="0"/>
              </a:spcAft>
            </a:pPr>
            <a:endParaRPr lang="es-AR" dirty="0">
              <a:solidFill>
                <a:srgbClr val="000000"/>
              </a:solidFill>
              <a:latin typeface="Calibri" panose="020F0502020204030204" pitchFamily="34" charset="0"/>
              <a:ea typeface="Calibri" panose="020F0502020204030204" pitchFamily="34" charset="0"/>
            </a:endParaRPr>
          </a:p>
          <a:p>
            <a:pPr lvl="0" algn="just">
              <a:spcAft>
                <a:spcPts val="0"/>
              </a:spcAft>
            </a:pPr>
            <a:endParaRPr lang="es-AR" dirty="0">
              <a:solidFill>
                <a:srgbClr val="000000"/>
              </a:solidFill>
              <a:latin typeface="Calibri" panose="020F0502020204030204" pitchFamily="34" charset="0"/>
              <a:ea typeface="Calibri" panose="020F0502020204030204" pitchFamily="34" charset="0"/>
            </a:endParaRPr>
          </a:p>
          <a:p>
            <a:pPr lvl="0" algn="just">
              <a:spcAft>
                <a:spcPts val="0"/>
              </a:spcAft>
            </a:pPr>
            <a:endParaRPr lang="es-AR" dirty="0">
              <a:solidFill>
                <a:srgbClr val="000000"/>
              </a:solidFill>
              <a:latin typeface="Calibri" panose="020F0502020204030204" pitchFamily="34" charset="0"/>
              <a:ea typeface="Calibri" panose="020F0502020204030204" pitchFamily="34" charset="0"/>
            </a:endParaRPr>
          </a:p>
          <a:p>
            <a:pPr lvl="0" algn="just">
              <a:spcAft>
                <a:spcPts val="0"/>
              </a:spcAft>
            </a:pPr>
            <a:endParaRPr lang="es-AR" dirty="0">
              <a:solidFill>
                <a:srgbClr val="000000"/>
              </a:solidFill>
              <a:latin typeface="Calibri" panose="020F0502020204030204" pitchFamily="34" charset="0"/>
              <a:ea typeface="Calibri" panose="020F0502020204030204" pitchFamily="34" charset="0"/>
            </a:endParaRPr>
          </a:p>
          <a:p>
            <a:pPr lvl="0" algn="just">
              <a:spcAft>
                <a:spcPts val="0"/>
              </a:spcAft>
            </a:pPr>
            <a:endParaRPr lang="es-AR" dirty="0">
              <a:solidFill>
                <a:srgbClr val="000000"/>
              </a:solidFill>
              <a:latin typeface="Calibri" panose="020F0502020204030204" pitchFamily="34" charset="0"/>
              <a:ea typeface="Calibri" panose="020F050202020403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649357" y="1166843"/>
            <a:ext cx="11145077" cy="5569585"/>
          </a:xfrm>
          <a:prstGeom prst="rect">
            <a:avLst/>
          </a:prstGeom>
        </p:spPr>
        <p:txBody>
          <a:bodyPr wrap="square">
            <a:spAutoFit/>
          </a:bodyPr>
          <a:lstStyle/>
          <a:p>
            <a:pPr lvl="2" algn="just"/>
            <a:r>
              <a:rPr lang="es-AR" sz="2400" b="1" dirty="0">
                <a:solidFill>
                  <a:srgbClr val="FF0000"/>
                </a:solidFill>
                <a:latin typeface="Calibri" panose="020F0502020204030204" pitchFamily="34" charset="0"/>
                <a:ea typeface="Calibri" panose="020F0502020204030204" pitchFamily="34" charset="0"/>
                <a:cs typeface="Calibri" panose="020F0502020204030204" pitchFamily="34" charset="0"/>
              </a:rPr>
              <a:t>a. </a:t>
            </a:r>
            <a:r>
              <a:rPr lang="es-AR" sz="2400" b="1" dirty="0">
                <a:solidFill>
                  <a:schemeClr val="accent1"/>
                </a:solidFill>
                <a:latin typeface="Calibri" panose="020F0502020204030204" pitchFamily="34" charset="0"/>
                <a:ea typeface="Calibri" panose="020F0502020204030204" pitchFamily="34" charset="0"/>
                <a:cs typeface="Calibri" panose="020F0502020204030204" pitchFamily="34" charset="0"/>
              </a:rPr>
              <a:t>Información</a:t>
            </a:r>
            <a:r>
              <a:rPr lang="es-AR" sz="2400" dirty="0">
                <a:solidFill>
                  <a:srgbClr val="000000"/>
                </a:solidFill>
                <a:latin typeface="Calibri" panose="020F0502020204030204" pitchFamily="34" charset="0"/>
                <a:ea typeface="Calibri" panose="020F0502020204030204" pitchFamily="34" charset="0"/>
                <a:cs typeface="Calibri" panose="020F0502020204030204" pitchFamily="34" charset="0"/>
              </a:rPr>
              <a:t>, dispondrá de noticias de nuestros países y enlaces a “programas” desarrollados desde </a:t>
            </a:r>
            <a:r>
              <a:rPr lang="es-AR" sz="2400" b="1" dirty="0">
                <a:solidFill>
                  <a:schemeClr val="accent1"/>
                </a:solidFill>
                <a:latin typeface="Calibri" panose="020F0502020204030204" pitchFamily="34" charset="0"/>
                <a:ea typeface="Calibri" panose="020F0502020204030204" pitchFamily="34" charset="0"/>
                <a:cs typeface="Calibri" panose="020F0502020204030204" pitchFamily="34" charset="0"/>
              </a:rPr>
              <a:t>EDUHRED</a:t>
            </a:r>
            <a:r>
              <a:rPr lang="es-AR" sz="2400" dirty="0">
                <a:solidFill>
                  <a:srgbClr val="000000"/>
                </a:solidFill>
                <a:latin typeface="Calibri" panose="020F0502020204030204" pitchFamily="34" charset="0"/>
                <a:ea typeface="Calibri" panose="020F0502020204030204" pitchFamily="34" charset="0"/>
                <a:cs typeface="Calibri" panose="020F0502020204030204" pitchFamily="34" charset="0"/>
              </a:rPr>
              <a:t>			</a:t>
            </a:r>
            <a:endParaRPr lang="es-AR" sz="2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just">
              <a:spcAft>
                <a:spcPts val="0"/>
              </a:spcAft>
            </a:pPr>
            <a:r>
              <a:rPr lang="es-AR" sz="2400" b="1" dirty="0">
                <a:solidFill>
                  <a:schemeClr val="accent1"/>
                </a:solidFill>
                <a:latin typeface="Calibri" panose="020F0502020204030204" pitchFamily="34" charset="0"/>
                <a:ea typeface="Calibri" panose="020F0502020204030204" pitchFamily="34" charset="0"/>
                <a:cs typeface="Calibri" panose="020F0502020204030204" pitchFamily="34" charset="0"/>
              </a:rPr>
              <a:t>			i. </a:t>
            </a:r>
            <a:r>
              <a:rPr lang="es-AR" sz="2400" dirty="0">
                <a:solidFill>
                  <a:srgbClr val="000000"/>
                </a:solidFill>
                <a:latin typeface="Calibri" panose="020F0502020204030204" pitchFamily="34" charset="0"/>
                <a:ea typeface="Calibri" panose="020F0502020204030204" pitchFamily="34" charset="0"/>
                <a:cs typeface="Calibri" panose="020F0502020204030204" pitchFamily="34" charset="0"/>
              </a:rPr>
              <a:t>Noticias de las actividades que desarrolla la Red.</a:t>
            </a:r>
            <a:endParaRPr lang="es-AR" sz="2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just">
              <a:spcAft>
                <a:spcPts val="0"/>
              </a:spcAft>
            </a:pPr>
            <a:endParaRPr lang="es-AR" sz="2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just">
              <a:spcAft>
                <a:spcPts val="0"/>
              </a:spcAft>
            </a:pPr>
            <a:r>
              <a:rPr lang="es-AR" sz="2400" b="1" dirty="0">
                <a:solidFill>
                  <a:schemeClr val="accent1"/>
                </a:solidFill>
                <a:latin typeface="Calibri" panose="020F0502020204030204" pitchFamily="34" charset="0"/>
                <a:ea typeface="Calibri" panose="020F0502020204030204" pitchFamily="34" charset="0"/>
                <a:cs typeface="Calibri" panose="020F0502020204030204" pitchFamily="34" charset="0"/>
              </a:rPr>
              <a:t>	     		</a:t>
            </a:r>
            <a:r>
              <a:rPr lang="es-AR" sz="2400" b="1" dirty="0" err="1">
                <a:solidFill>
                  <a:schemeClr val="accent1"/>
                </a:solidFill>
                <a:latin typeface="Calibri" panose="020F0502020204030204" pitchFamily="34" charset="0"/>
                <a:ea typeface="Calibri" panose="020F0502020204030204" pitchFamily="34" charset="0"/>
                <a:cs typeface="Calibri" panose="020F0502020204030204" pitchFamily="34" charset="0"/>
              </a:rPr>
              <a:t>ii</a:t>
            </a:r>
            <a:r>
              <a:rPr lang="es-AR" sz="2400" dirty="0">
                <a:solidFill>
                  <a:srgbClr val="000000"/>
                </a:solidFill>
                <a:latin typeface="Calibri" panose="020F0502020204030204" pitchFamily="34" charset="0"/>
                <a:ea typeface="Calibri" panose="020F0502020204030204" pitchFamily="34" charset="0"/>
                <a:cs typeface="Calibri" panose="020F0502020204030204" pitchFamily="34" charset="0"/>
              </a:rPr>
              <a:t>. Videos/podcasts con temática educativa sobre la realidad actual.  		 </a:t>
            </a:r>
            <a:endParaRPr lang="es-AR" sz="2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just">
              <a:spcAft>
                <a:spcPts val="0"/>
              </a:spcAft>
            </a:pPr>
            <a:r>
              <a:rPr lang="es-AR" sz="2400" b="1" dirty="0">
                <a:solidFill>
                  <a:schemeClr val="accent1"/>
                </a:solidFill>
                <a:latin typeface="Calibri" panose="020F0502020204030204" pitchFamily="34" charset="0"/>
                <a:ea typeface="Calibri" panose="020F0502020204030204" pitchFamily="34" charset="0"/>
                <a:cs typeface="Calibri" panose="020F0502020204030204" pitchFamily="34" charset="0"/>
              </a:rPr>
              <a:t>		b. Consulta</a:t>
            </a:r>
            <a:r>
              <a:rPr lang="es-AR" sz="2400" dirty="0">
                <a:solidFill>
                  <a:schemeClr val="accent1"/>
                </a:solidFill>
                <a:latin typeface="Calibri" panose="020F0502020204030204" pitchFamily="34" charset="0"/>
                <a:ea typeface="Calibri" panose="020F0502020204030204" pitchFamily="34" charset="0"/>
                <a:cs typeface="Calibri" panose="020F0502020204030204" pitchFamily="34" charset="0"/>
              </a:rPr>
              <a:t> </a:t>
            </a:r>
            <a:r>
              <a:rPr lang="es-AR" sz="2400" dirty="0">
                <a:solidFill>
                  <a:srgbClr val="000000"/>
                </a:solidFill>
                <a:latin typeface="Calibri" panose="020F0502020204030204" pitchFamily="34" charset="0"/>
                <a:ea typeface="Calibri" panose="020F0502020204030204" pitchFamily="34" charset="0"/>
                <a:cs typeface="Calibri" panose="020F0502020204030204" pitchFamily="34" charset="0"/>
              </a:rPr>
              <a:t>a materiales trabajados desde nuestra mirada:</a:t>
            </a:r>
            <a:endParaRPr lang="es-AR" sz="2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just">
              <a:spcAft>
                <a:spcPts val="0"/>
              </a:spcAft>
            </a:pPr>
            <a:r>
              <a:rPr lang="es-AR" sz="2400" b="1" dirty="0">
                <a:solidFill>
                  <a:schemeClr val="accent1"/>
                </a:solidFill>
                <a:latin typeface="Calibri" panose="020F0502020204030204" pitchFamily="34" charset="0"/>
                <a:ea typeface="Calibri" panose="020F0502020204030204" pitchFamily="34" charset="0"/>
                <a:cs typeface="Calibri" panose="020F0502020204030204" pitchFamily="34" charset="0"/>
              </a:rPr>
              <a:t>		 	i. </a:t>
            </a:r>
            <a:r>
              <a:rPr lang="es-AR" sz="2400" dirty="0">
                <a:solidFill>
                  <a:srgbClr val="000000"/>
                </a:solidFill>
                <a:latin typeface="Calibri" panose="020F0502020204030204" pitchFamily="34" charset="0"/>
                <a:ea typeface="Calibri" panose="020F0502020204030204" pitchFamily="34" charset="0"/>
                <a:cs typeface="Calibri" panose="020F0502020204030204" pitchFamily="34" charset="0"/>
              </a:rPr>
              <a:t>Biblioteca digital abierta con materiales y autores inspirados en el humanismo universalista sobre temáticas generales o con visiones afines.</a:t>
            </a:r>
            <a:endParaRPr lang="es-AR" sz="2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just">
              <a:spcAft>
                <a:spcPts val="0"/>
              </a:spcAft>
            </a:pPr>
            <a:endParaRPr lang="es-AR" sz="2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just">
              <a:spcAft>
                <a:spcPts val="0"/>
              </a:spcAft>
            </a:pPr>
            <a:r>
              <a:rPr lang="es-AR" sz="2400" b="1" dirty="0">
                <a:solidFill>
                  <a:schemeClr val="accent1"/>
                </a:solidFill>
                <a:latin typeface="Calibri" panose="020F0502020204030204" pitchFamily="34" charset="0"/>
                <a:ea typeface="Calibri" panose="020F0502020204030204" pitchFamily="34" charset="0"/>
                <a:cs typeface="Calibri" panose="020F0502020204030204" pitchFamily="34" charset="0"/>
              </a:rPr>
              <a:t>			</a:t>
            </a:r>
            <a:r>
              <a:rPr lang="es-AR" sz="2400" b="1" dirty="0" err="1">
                <a:solidFill>
                  <a:schemeClr val="accent1"/>
                </a:solidFill>
                <a:latin typeface="Calibri" panose="020F0502020204030204" pitchFamily="34" charset="0"/>
                <a:ea typeface="Calibri" panose="020F0502020204030204" pitchFamily="34" charset="0"/>
                <a:cs typeface="Calibri" panose="020F0502020204030204" pitchFamily="34" charset="0"/>
              </a:rPr>
              <a:t>ii</a:t>
            </a:r>
            <a:r>
              <a:rPr lang="es-AR" sz="2400" b="1" dirty="0">
                <a:solidFill>
                  <a:schemeClr val="accent1"/>
                </a:solidFill>
                <a:latin typeface="Calibri" panose="020F0502020204030204" pitchFamily="34" charset="0"/>
                <a:ea typeface="Calibri" panose="020F0502020204030204" pitchFamily="34" charset="0"/>
                <a:cs typeface="Calibri" panose="020F0502020204030204" pitchFamily="34" charset="0"/>
              </a:rPr>
              <a:t>. </a:t>
            </a:r>
            <a:r>
              <a:rPr lang="es-AR" sz="2400" dirty="0">
                <a:solidFill>
                  <a:srgbClr val="000000"/>
                </a:solidFill>
                <a:latin typeface="Calibri" panose="020F0502020204030204" pitchFamily="34" charset="0"/>
                <a:ea typeface="Calibri" panose="020F0502020204030204" pitchFamily="34" charset="0"/>
                <a:cs typeface="Calibri" panose="020F0502020204030204" pitchFamily="34" charset="0"/>
              </a:rPr>
              <a:t>Banco de datos de las prácticas relevadas y seleccionadas, clasificadas con precisión para facilitar al acceso según las necesidades de les docentes.</a:t>
            </a:r>
            <a:endParaRPr lang="es-AR" sz="2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just">
              <a:spcAft>
                <a:spcPts val="0"/>
              </a:spcAft>
            </a:pPr>
            <a:endParaRPr lang="es-AR" sz="2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just">
              <a:spcAft>
                <a:spcPts val="0"/>
              </a:spcAft>
            </a:pPr>
            <a:r>
              <a:rPr lang="es-AR" sz="2400" b="1" dirty="0">
                <a:solidFill>
                  <a:schemeClr val="accent1"/>
                </a:solidFill>
                <a:latin typeface="Calibri" panose="020F0502020204030204" pitchFamily="34" charset="0"/>
                <a:ea typeface="Calibri" panose="020F0502020204030204" pitchFamily="34" charset="0"/>
                <a:cs typeface="Calibri" panose="020F0502020204030204" pitchFamily="34" charset="0"/>
              </a:rPr>
              <a:t>			</a:t>
            </a:r>
            <a:r>
              <a:rPr lang="es-AR" sz="2400" b="1" dirty="0" err="1">
                <a:solidFill>
                  <a:schemeClr val="accent1"/>
                </a:solidFill>
                <a:latin typeface="Calibri" panose="020F0502020204030204" pitchFamily="34" charset="0"/>
                <a:ea typeface="Calibri" panose="020F0502020204030204" pitchFamily="34" charset="0"/>
                <a:cs typeface="Calibri" panose="020F0502020204030204" pitchFamily="34" charset="0"/>
              </a:rPr>
              <a:t>iii</a:t>
            </a:r>
            <a:r>
              <a:rPr lang="es-AR" sz="2400" dirty="0">
                <a:solidFill>
                  <a:srgbClr val="000000"/>
                </a:solidFill>
                <a:latin typeface="Calibri" panose="020F0502020204030204" pitchFamily="34" charset="0"/>
                <a:ea typeface="Calibri" panose="020F0502020204030204" pitchFamily="34" charset="0"/>
                <a:cs typeface="Calibri" panose="020F0502020204030204" pitchFamily="34" charset="0"/>
              </a:rPr>
              <a:t>. Banco de videos educativos con materiales e instrumentos didácticos y artísticos que muestren una nueva sensibilidad. </a:t>
            </a:r>
            <a:endParaRPr lang="es-AR" sz="2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just">
              <a:spcAft>
                <a:spcPts val="0"/>
              </a:spcAft>
            </a:pPr>
            <a:r>
              <a:rPr lang="es-AR" sz="2000" dirty="0">
                <a:solidFill>
                  <a:srgbClr val="000000"/>
                </a:solidFill>
                <a:latin typeface="+mj-lt"/>
                <a:ea typeface="Calibri" panose="020F0502020204030204" pitchFamily="34" charset="0"/>
              </a:rPr>
              <a:t> </a:t>
            </a:r>
            <a:endParaRPr lang="es-AR" sz="2000" dirty="0">
              <a:solidFill>
                <a:srgbClr val="000000"/>
              </a:solidFill>
              <a:latin typeface="+mj-lt"/>
              <a:ea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530087" y="1028343"/>
            <a:ext cx="11463130" cy="6000750"/>
          </a:xfrm>
          <a:prstGeom prst="rect">
            <a:avLst/>
          </a:prstGeom>
        </p:spPr>
        <p:txBody>
          <a:bodyPr wrap="square">
            <a:spAutoFit/>
          </a:bodyPr>
          <a:lstStyle/>
          <a:p>
            <a:pPr algn="just">
              <a:spcAft>
                <a:spcPts val="0"/>
              </a:spcAft>
            </a:pPr>
            <a:r>
              <a:rPr lang="es-AR" b="1" dirty="0">
                <a:solidFill>
                  <a:srgbClr val="FF0000"/>
                </a:solidFill>
                <a:latin typeface="Calibri" panose="020F0502020204030204" pitchFamily="34" charset="0"/>
                <a:ea typeface="Calibri" panose="020F0502020204030204" pitchFamily="34" charset="0"/>
              </a:rPr>
              <a:t>c.                           </a:t>
            </a:r>
            <a:r>
              <a:rPr lang="es-AR" sz="2400" dirty="0">
                <a:latin typeface="Calibri" panose="020F0502020204030204" pitchFamily="34" charset="0"/>
                <a:ea typeface="Calibri" panose="020F0502020204030204" pitchFamily="34" charset="0"/>
                <a:cs typeface="Calibri" panose="020F0502020204030204" pitchFamily="34" charset="0"/>
              </a:rPr>
              <a:t>En este Portal Web </a:t>
            </a:r>
            <a:r>
              <a:rPr lang="es-AR" sz="2400" dirty="0">
                <a:solidFill>
                  <a:srgbClr val="000000"/>
                </a:solidFill>
                <a:latin typeface="Calibri" panose="020F0502020204030204" pitchFamily="34" charset="0"/>
                <a:ea typeface="Calibri" panose="020F0502020204030204" pitchFamily="34" charset="0"/>
                <a:cs typeface="Calibri" panose="020F0502020204030204" pitchFamily="34" charset="0"/>
              </a:rPr>
              <a:t>se promocionarán ciclos de formación en relación a la educación humanizadora en modalidad presencial o en entornos virtuales de aprendizaje, considerando las distintas etapas de desarrollo de los educandos, diversas áreas de conocimiento, y experiencias de educación formal y no formal. </a:t>
            </a:r>
            <a:endParaRPr lang="es-AR" sz="2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just">
              <a:spcAft>
                <a:spcPts val="0"/>
              </a:spcAft>
            </a:pPr>
            <a:endParaRPr lang="es-AR" sz="2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lvl="0" algn="just">
              <a:spcAft>
                <a:spcPts val="0"/>
              </a:spcAft>
            </a:pPr>
            <a:r>
              <a:rPr lang="es-AR" sz="2400" b="1" dirty="0">
                <a:solidFill>
                  <a:schemeClr val="accent1"/>
                </a:solidFill>
                <a:latin typeface="Calibri" panose="020F0502020204030204" pitchFamily="34" charset="0"/>
                <a:ea typeface="Calibri" panose="020F0502020204030204" pitchFamily="34" charset="0"/>
                <a:cs typeface="Calibri" panose="020F0502020204030204" pitchFamily="34" charset="0"/>
              </a:rPr>
              <a:t>5. </a:t>
            </a:r>
            <a:r>
              <a:rPr lang="es-AR" sz="2400" dirty="0">
                <a:solidFill>
                  <a:srgbClr val="000000"/>
                </a:solidFill>
                <a:latin typeface="Calibri" panose="020F0502020204030204" pitchFamily="34" charset="0"/>
                <a:ea typeface="Calibri" panose="020F0502020204030204" pitchFamily="34" charset="0"/>
                <a:cs typeface="Calibri" panose="020F0502020204030204" pitchFamily="34" charset="0"/>
              </a:rPr>
              <a:t>Organizar diversas acciones y actividades con el objetivo de difundir los trabajos y herramientas generadas o sistematizadas por el equipo para aportar en la humanización de la educación en su sentido más amplio, involucrando a toda la sociedad y sus comunidades. </a:t>
            </a:r>
            <a:endParaRPr lang="es-AR" sz="2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342900" lvl="0" indent="-342900" algn="just">
              <a:spcAft>
                <a:spcPts val="0"/>
              </a:spcAft>
              <a:buFont typeface="Times New Roman" panose="02020603050405020304" pitchFamily="18" charset="0"/>
              <a:buAutoNum type="arabicPeriod"/>
            </a:pPr>
            <a:endParaRPr lang="es-AR" sz="2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lvl="0" algn="just">
              <a:spcAft>
                <a:spcPts val="0"/>
              </a:spcAft>
            </a:pPr>
            <a:r>
              <a:rPr lang="es-AR" sz="2400" b="1" dirty="0">
                <a:solidFill>
                  <a:schemeClr val="accent1"/>
                </a:solidFill>
                <a:latin typeface="Calibri" panose="020F0502020204030204" pitchFamily="34" charset="0"/>
                <a:ea typeface="Calibri" panose="020F0502020204030204" pitchFamily="34" charset="0"/>
                <a:cs typeface="Calibri" panose="020F0502020204030204" pitchFamily="34" charset="0"/>
              </a:rPr>
              <a:t>6. </a:t>
            </a:r>
            <a:r>
              <a:rPr lang="es-AR" sz="2400" dirty="0">
                <a:solidFill>
                  <a:srgbClr val="000000"/>
                </a:solidFill>
                <a:latin typeface="Calibri" panose="020F0502020204030204" pitchFamily="34" charset="0"/>
                <a:ea typeface="Calibri" panose="020F0502020204030204" pitchFamily="34" charset="0"/>
                <a:cs typeface="Calibri" panose="020F0502020204030204" pitchFamily="34" charset="0"/>
              </a:rPr>
              <a:t>Estar en permanente contacto e intercambio con diversas corrientes pedagógicas afines, para producir sinergia en dirección de la construcción de una educación que ponga el ser humano como valor central. </a:t>
            </a:r>
            <a:endParaRPr lang="es-AR" sz="2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457200" lvl="0" indent="-457200" algn="just">
              <a:spcAft>
                <a:spcPts val="0"/>
              </a:spcAft>
              <a:buAutoNum type="arabicPeriod" startAt="5"/>
            </a:pPr>
            <a:endParaRPr lang="es-AR" sz="2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just"/>
            <a:r>
              <a:rPr lang="es-AR" sz="240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s-AR" sz="2400" b="1" dirty="0">
                <a:solidFill>
                  <a:srgbClr val="000000"/>
                </a:solidFill>
                <a:latin typeface="Calibri" panose="020F0502020204030204" pitchFamily="34" charset="0"/>
                <a:ea typeface="Calibri" panose="020F0502020204030204" pitchFamily="34" charset="0"/>
                <a:cs typeface="Calibri" panose="020F0502020204030204" pitchFamily="34" charset="0"/>
              </a:rPr>
              <a:t>Queremos invitar a todas y todos los interesados en formar parte del proyecto educativo, a unirse a esta intención transformadora, llegando a todos los rincones del planeta¨.</a:t>
            </a:r>
            <a:endParaRPr lang="es-AR" sz="2400" b="1"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just">
              <a:spcAft>
                <a:spcPts val="0"/>
              </a:spcAft>
            </a:pPr>
            <a:endParaRPr lang="es-AR" sz="2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10817" y="-1922112"/>
            <a:ext cx="11502887" cy="9664184"/>
          </a:xfrm>
          <a:prstGeom prst="rect">
            <a:avLst/>
          </a:prstGeom>
        </p:spPr>
        <p:txBody>
          <a:bodyPr wrap="square">
            <a:spAutoFit/>
          </a:bodyPr>
          <a:lstStyle/>
          <a:p>
            <a:pPr algn="just">
              <a:spcAft>
                <a:spcPts val="0"/>
              </a:spcAft>
            </a:pPr>
            <a:endParaRPr lang="es-AR" sz="2400" dirty="0">
              <a:solidFill>
                <a:srgbClr val="000000"/>
              </a:solidFill>
              <a:latin typeface="Calibri" panose="020F0502020204030204" pitchFamily="34" charset="0"/>
              <a:ea typeface="Calibri" panose="020F0502020204030204" pitchFamily="34" charset="0"/>
            </a:endParaRPr>
          </a:p>
          <a:p>
            <a:pPr algn="just"/>
            <a:r>
              <a:rPr lang="es-AR" sz="2400" i="1" dirty="0">
                <a:solidFill>
                  <a:schemeClr val="accent1"/>
                </a:solidFill>
                <a:latin typeface="Calibri" panose="020F0502020204030204" pitchFamily="34" charset="0"/>
                <a:ea typeface="Calibri" panose="020F0502020204030204" pitchFamily="34" charset="0"/>
              </a:rPr>
              <a:t>¨</a:t>
            </a:r>
            <a:endParaRPr lang="es-AR" sz="2400" i="1" dirty="0">
              <a:solidFill>
                <a:schemeClr val="accent1"/>
              </a:solidFill>
              <a:latin typeface="Calibri" panose="020F0502020204030204" pitchFamily="34" charset="0"/>
              <a:ea typeface="Calibri" panose="020F0502020204030204" pitchFamily="34" charset="0"/>
            </a:endParaRPr>
          </a:p>
          <a:p>
            <a:pPr algn="just"/>
            <a:endParaRPr lang="es-AR" sz="2400" i="1" dirty="0">
              <a:solidFill>
                <a:schemeClr val="accent1"/>
              </a:solidFill>
              <a:latin typeface="Calibri" panose="020F0502020204030204" pitchFamily="34" charset="0"/>
              <a:ea typeface="Calibri" panose="020F0502020204030204" pitchFamily="34" charset="0"/>
            </a:endParaRPr>
          </a:p>
          <a:p>
            <a:pPr algn="just"/>
            <a:endParaRPr lang="es-AR" sz="2400" i="1" dirty="0">
              <a:solidFill>
                <a:schemeClr val="accent1"/>
              </a:solidFill>
              <a:latin typeface="Calibri" panose="020F0502020204030204" pitchFamily="34" charset="0"/>
              <a:ea typeface="Calibri" panose="020F0502020204030204" pitchFamily="34" charset="0"/>
            </a:endParaRPr>
          </a:p>
          <a:p>
            <a:pPr algn="just"/>
            <a:endParaRPr lang="es-AR" sz="2400" i="1" dirty="0">
              <a:solidFill>
                <a:schemeClr val="accent1"/>
              </a:solidFill>
              <a:latin typeface="Calibri" panose="020F0502020204030204" pitchFamily="34" charset="0"/>
              <a:ea typeface="Calibri" panose="020F0502020204030204" pitchFamily="34" charset="0"/>
            </a:endParaRPr>
          </a:p>
          <a:p>
            <a:pPr algn="just"/>
            <a:endParaRPr lang="es-AR" sz="2400" i="1" dirty="0">
              <a:solidFill>
                <a:schemeClr val="accent1"/>
              </a:solidFill>
              <a:latin typeface="Calibri" panose="020F0502020204030204" pitchFamily="34" charset="0"/>
              <a:ea typeface="Calibri" panose="020F0502020204030204" pitchFamily="34" charset="0"/>
            </a:endParaRPr>
          </a:p>
          <a:p>
            <a:pPr algn="just"/>
            <a:endParaRPr lang="es-AR" sz="2400" i="1" dirty="0">
              <a:solidFill>
                <a:schemeClr val="accent1"/>
              </a:solidFill>
              <a:latin typeface="Calibri" panose="020F0502020204030204" pitchFamily="34" charset="0"/>
              <a:ea typeface="Calibri" panose="020F0502020204030204" pitchFamily="34" charset="0"/>
            </a:endParaRPr>
          </a:p>
          <a:p>
            <a:pPr algn="just"/>
            <a:endParaRPr lang="es-AR" sz="2400" i="1" dirty="0">
              <a:solidFill>
                <a:schemeClr val="accent1"/>
              </a:solidFill>
              <a:latin typeface="Calibri" panose="020F0502020204030204" pitchFamily="34" charset="0"/>
              <a:ea typeface="Calibri" panose="020F0502020204030204" pitchFamily="34" charset="0"/>
            </a:endParaRPr>
          </a:p>
          <a:p>
            <a:pPr algn="just"/>
            <a:endParaRPr lang="es-AR" sz="2400" i="1" dirty="0">
              <a:solidFill>
                <a:schemeClr val="accent1"/>
              </a:solidFill>
              <a:latin typeface="Calibri" panose="020F0502020204030204" pitchFamily="34" charset="0"/>
              <a:ea typeface="Calibri" panose="020F0502020204030204" pitchFamily="34" charset="0"/>
            </a:endParaRPr>
          </a:p>
          <a:p>
            <a:pPr algn="ctr"/>
            <a:r>
              <a:rPr lang="es-AR" sz="2400" i="1" dirty="0">
                <a:solidFill>
                  <a:schemeClr val="accent1"/>
                </a:solidFill>
                <a:latin typeface="Calibri" panose="020F0502020204030204" pitchFamily="34" charset="0"/>
                <a:ea typeface="Calibri" panose="020F0502020204030204" pitchFamily="34" charset="0"/>
              </a:rPr>
              <a:t>¨Cuando alguien comprueba que el individualismo esquizofrénico ya no tiene salida y comunica abiertamente a todos sus conocidos qué es lo que piensa y qué es lo que hace sin el ridículo temor a no ser comprendido; cuando se acerca a otros; cuando se interesa por cada uno y no por una masa anónima; cuando promueve el intercambio de ideas y la realización de trabajos en conjunto; cuando claramente expone la necesidad de multiplicar esa tarea de reconexión en un tejido social destruido por otros; cuando siente que aún la persona más “insignificante” es de superior calidad humana que cualquier desalmado puesto en la cumbre de la coyuntura </a:t>
            </a:r>
            <a:r>
              <a:rPr lang="es-AR" sz="2400" i="1" dirty="0" err="1">
                <a:solidFill>
                  <a:schemeClr val="accent1"/>
                </a:solidFill>
                <a:latin typeface="Calibri" panose="020F0502020204030204" pitchFamily="34" charset="0"/>
                <a:ea typeface="Calibri" panose="020F0502020204030204" pitchFamily="34" charset="0"/>
              </a:rPr>
              <a:t>epocal</a:t>
            </a:r>
            <a:r>
              <a:rPr lang="es-AR" sz="2400" i="1" dirty="0">
                <a:solidFill>
                  <a:schemeClr val="accent1"/>
                </a:solidFill>
                <a:latin typeface="Calibri" panose="020F0502020204030204" pitchFamily="34" charset="0"/>
                <a:ea typeface="Calibri" panose="020F0502020204030204" pitchFamily="34" charset="0"/>
              </a:rPr>
              <a:t>... Cuando sucede todo esto, es porque en el interior de ese alguien comienza a hablar nuevamente el Destino que ha movido a los pueblos en su mejor dirección evolutiva, ese Destino tantas veces torcido y tantas veces olvidado, pero reencontrado siempre en los recodos de la historia¨ (Silo, 2013, p.97)</a:t>
            </a:r>
            <a:r>
              <a:rPr lang="es-AR" sz="2400" dirty="0">
                <a:solidFill>
                  <a:srgbClr val="000000"/>
                </a:solidFill>
                <a:latin typeface="Calibri" panose="020F0502020204030204" pitchFamily="34" charset="0"/>
                <a:ea typeface="Calibri" panose="020F0502020204030204" pitchFamily="34" charset="0"/>
              </a:rPr>
              <a:t> </a:t>
            </a:r>
            <a:r>
              <a:rPr lang="es-AR" sz="2800" b="1" dirty="0">
                <a:solidFill>
                  <a:schemeClr val="accent1"/>
                </a:solidFill>
                <a:latin typeface="Bradley Hand ITC" panose="03070402050302030203" pitchFamily="66" charset="0"/>
                <a:ea typeface="Calibri" panose="020F0502020204030204" pitchFamily="34" charset="0"/>
              </a:rPr>
              <a:t>(EDUHRED) EDUCADORES HUMANISTAS EN RED </a:t>
            </a:r>
            <a:endParaRPr lang="es-AR" sz="2800" b="1" dirty="0">
              <a:solidFill>
                <a:schemeClr val="accent1"/>
              </a:solidFill>
              <a:latin typeface="Bradley Hand ITC" panose="03070402050302030203" pitchFamily="66" charset="0"/>
              <a:ea typeface="Calibri" panose="020F0502020204030204" pitchFamily="34" charset="0"/>
            </a:endParaRPr>
          </a:p>
          <a:p>
            <a:pPr algn="just">
              <a:spcAft>
                <a:spcPts val="0"/>
              </a:spcAft>
            </a:pPr>
            <a:r>
              <a:rPr lang="es-AR" sz="2400" b="1" dirty="0">
                <a:solidFill>
                  <a:srgbClr val="000000"/>
                </a:solidFill>
                <a:latin typeface="Calibri" panose="020F0502020204030204" pitchFamily="34" charset="0"/>
                <a:ea typeface="Calibri" panose="020F0502020204030204" pitchFamily="34" charset="0"/>
              </a:rPr>
              <a:t>Referencias Bibliográficas: </a:t>
            </a:r>
            <a:r>
              <a:rPr lang="es-AR" dirty="0">
                <a:solidFill>
                  <a:srgbClr val="000000"/>
                </a:solidFill>
                <a:ea typeface="Calibri" panose="020F0502020204030204" pitchFamily="34" charset="0"/>
              </a:rPr>
              <a:t>Silo. (2003). Humanizar la Tierra. Santiago: Virtual Ediciones. </a:t>
            </a:r>
            <a:endParaRPr lang="es-AR" dirty="0">
              <a:solidFill>
                <a:srgbClr val="000000"/>
              </a:solidFill>
              <a:ea typeface="Calibri" panose="020F0502020204030204" pitchFamily="34" charset="0"/>
            </a:endParaRPr>
          </a:p>
          <a:p>
            <a:pPr algn="just">
              <a:spcAft>
                <a:spcPts val="0"/>
              </a:spcAft>
            </a:pPr>
            <a:r>
              <a:rPr lang="es-AR" dirty="0">
                <a:solidFill>
                  <a:srgbClr val="000000"/>
                </a:solidFill>
                <a:ea typeface="Calibri" panose="020F0502020204030204" pitchFamily="34" charset="0"/>
              </a:rPr>
              <a:t>                                                     Silo. (2013). Cartas a mis amigos. Ediciones León Alado. </a:t>
            </a:r>
            <a:endParaRPr lang="es-AR" dirty="0">
              <a:solidFill>
                <a:srgbClr val="000000"/>
              </a:solidFill>
              <a:ea typeface="Calibri" panose="020F0502020204030204" pitchFamily="34" charset="0"/>
            </a:endParaRPr>
          </a:p>
          <a:p>
            <a:pPr algn="just"/>
            <a:endParaRPr lang="es-AR" sz="2800" dirty="0">
              <a:solidFill>
                <a:srgbClr val="000000"/>
              </a:solidFill>
              <a:latin typeface="Calibri" panose="020F0502020204030204" pitchFamily="34" charset="0"/>
              <a:ea typeface="Calibri" panose="020F0502020204030204" pitchFamily="34" charset="0"/>
            </a:endParaRPr>
          </a:p>
          <a:p>
            <a:pPr algn="just"/>
            <a:endParaRPr lang="es-AR" sz="2400" dirty="0">
              <a:solidFill>
                <a:srgbClr val="000000"/>
              </a:solidFill>
              <a:latin typeface="Calibri" panose="020F0502020204030204" pitchFamily="34" charset="0"/>
              <a:ea typeface="Calibri" panose="020F0502020204030204" pitchFamily="34" charset="0"/>
            </a:endParaRPr>
          </a:p>
          <a:p>
            <a:pPr algn="just">
              <a:spcAft>
                <a:spcPts val="0"/>
              </a:spcAft>
            </a:pPr>
            <a:endParaRPr lang="es-AR" sz="2400" dirty="0">
              <a:solidFill>
                <a:schemeClr val="accent1"/>
              </a:solidFill>
              <a:latin typeface="Calibri" panose="020F0502020204030204" pitchFamily="34" charset="0"/>
              <a:ea typeface="Calibri" panose="020F0502020204030204" pitchFamily="34" charset="0"/>
            </a:endParaRPr>
          </a:p>
        </p:txBody>
      </p:sp>
    </p:spTree>
  </p:cSld>
  <p:clrMapOvr>
    <a:masterClrMapping/>
  </p:clrMapOvr>
</p:sld>
</file>

<file path=ppt/theme/theme1.xml><?xml version="1.0" encoding="utf-8"?>
<a:theme xmlns:a="http://schemas.openxmlformats.org/drawingml/2006/main" name="Estela de condensación">
  <a:themeElements>
    <a:clrScheme name="Vapor Trail">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Vapor Trail">
      <a:majorFont>
        <a:latin typeface="Century Gothic"/>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TM04033937[[fn=Estela de condensación]]</Template>
  <TotalTime>0</TotalTime>
  <Words>5091</Words>
  <Application>WPS Presentation</Application>
  <PresentationFormat>Panorámica</PresentationFormat>
  <Paragraphs>63</Paragraphs>
  <Slides>8</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8</vt:i4>
      </vt:variant>
    </vt:vector>
  </HeadingPairs>
  <TitlesOfParts>
    <vt:vector size="20" baseType="lpstr">
      <vt:lpstr>Arial</vt:lpstr>
      <vt:lpstr>SimSun</vt:lpstr>
      <vt:lpstr>Wingdings</vt:lpstr>
      <vt:lpstr>Bradley Hand ITC</vt:lpstr>
      <vt:lpstr>Calibri</vt:lpstr>
      <vt:lpstr>Times New Roman</vt:lpstr>
      <vt:lpstr>Microsoft YaHei</vt:lpstr>
      <vt:lpstr>Arial Unicode MS</vt:lpstr>
      <vt:lpstr>Century Gothic</vt:lpstr>
      <vt:lpstr>Arial Narrow</vt:lpstr>
      <vt:lpstr>Agency FB</vt:lpstr>
      <vt:lpstr>Estela de condensación</vt:lpstr>
      <vt:lpstr>         EDUHRED  Educadores Humanistas en Red   Carta de Intenciones-</vt:lpstr>
      <vt:lpstr>PowerPoint 演示文稿</vt:lpstr>
      <vt:lpstr>PowerPoint 演示文稿</vt:lpstr>
      <vt:lpstr>PowerPoint 演示文稿</vt:lpstr>
      <vt:lpstr>Buscamos impulsar una serie de actividades que nos permitan:</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Carta de Intenciones-Educadores Humanistas en Red - EDUHRED</dc:title>
  <dc:creator>sonia olondo</dc:creator>
  <cp:lastModifiedBy>sonia iris olondo</cp:lastModifiedBy>
  <cp:revision>28</cp:revision>
  <dcterms:created xsi:type="dcterms:W3CDTF">2021-04-18T22:39:00Z</dcterms:created>
  <dcterms:modified xsi:type="dcterms:W3CDTF">2024-11-13T10:23:12Z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55E4EA0E86E04D4CA057670B301D9343_13</vt:lpwstr>
  </property>
  <property fmtid="{D5CDD505-2E9C-101B-9397-08002B2CF9AE}" pid="3" name="KSOProductBuildVer">
    <vt:lpwstr>2058-12.2.0.18607</vt:lpwstr>
  </property>
</Properties>
</file>