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9" r:id="rId8"/>
    <p:sldId id="265" r:id="rId9"/>
    <p:sldId id="266" r:id="rId10"/>
    <p:sldId id="267" r:id="rId11"/>
    <p:sldId id="268" r:id="rId12"/>
    <p:sldId id="262" r:id="rId1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olondo@gmail.com" userId="778f7e74d67ccaf1" providerId="LiveId" clId="{52A4EBAB-6D46-49B0-B933-0B757FC614CA}"/>
    <pc:docChg chg="custSel addSld delSld modSld sldOrd modMainMaster">
      <pc:chgData name="aolondo@gmail.com" userId="778f7e74d67ccaf1" providerId="LiveId" clId="{52A4EBAB-6D46-49B0-B933-0B757FC614CA}" dt="2022-08-31T16:50:08.143" v="1535" actId="27636"/>
      <pc:docMkLst>
        <pc:docMk/>
      </pc:docMkLst>
      <pc:sldChg chg="modSp mod ord setBg">
        <pc:chgData name="aolondo@gmail.com" userId="778f7e74d67ccaf1" providerId="LiveId" clId="{52A4EBAB-6D46-49B0-B933-0B757FC614CA}" dt="2022-08-31T00:48:15.846" v="1144"/>
        <pc:sldMkLst>
          <pc:docMk/>
          <pc:sldMk cId="2434968672" sldId="256"/>
        </pc:sldMkLst>
        <pc:spChg chg="mod">
          <ac:chgData name="aolondo@gmail.com" userId="778f7e74d67ccaf1" providerId="LiveId" clId="{52A4EBAB-6D46-49B0-B933-0B757FC614CA}" dt="2022-08-31T00:48:15.846" v="1144"/>
          <ac:spMkLst>
            <pc:docMk/>
            <pc:sldMk cId="2434968672" sldId="256"/>
            <ac:spMk id="5" creationId="{6FB04252-DBA2-4324-3724-D12C5C3A941B}"/>
          </ac:spMkLst>
        </pc:spChg>
      </pc:sldChg>
      <pc:sldChg chg="modSp mod">
        <pc:chgData name="aolondo@gmail.com" userId="778f7e74d67ccaf1" providerId="LiveId" clId="{52A4EBAB-6D46-49B0-B933-0B757FC614CA}" dt="2022-08-31T00:49:06.559" v="1147" actId="313"/>
        <pc:sldMkLst>
          <pc:docMk/>
          <pc:sldMk cId="2343862711" sldId="257"/>
        </pc:sldMkLst>
        <pc:spChg chg="mod">
          <ac:chgData name="aolondo@gmail.com" userId="778f7e74d67ccaf1" providerId="LiveId" clId="{52A4EBAB-6D46-49B0-B933-0B757FC614CA}" dt="2022-08-31T00:49:06.559" v="1147" actId="313"/>
          <ac:spMkLst>
            <pc:docMk/>
            <pc:sldMk cId="2343862711" sldId="257"/>
            <ac:spMk id="5" creationId="{4AF9229F-26F1-3C83-972C-663DF55D763A}"/>
          </ac:spMkLst>
        </pc:spChg>
      </pc:sldChg>
      <pc:sldChg chg="modSp mod">
        <pc:chgData name="aolondo@gmail.com" userId="778f7e74d67ccaf1" providerId="LiveId" clId="{52A4EBAB-6D46-49B0-B933-0B757FC614CA}" dt="2022-08-31T00:49:15.520" v="1150" actId="313"/>
        <pc:sldMkLst>
          <pc:docMk/>
          <pc:sldMk cId="1955811445" sldId="258"/>
        </pc:sldMkLst>
        <pc:spChg chg="mod">
          <ac:chgData name="aolondo@gmail.com" userId="778f7e74d67ccaf1" providerId="LiveId" clId="{52A4EBAB-6D46-49B0-B933-0B757FC614CA}" dt="2022-08-31T00:49:15.520" v="1150" actId="313"/>
          <ac:spMkLst>
            <pc:docMk/>
            <pc:sldMk cId="1955811445" sldId="258"/>
            <ac:spMk id="5" creationId="{96CC7199-CB6C-E17D-77F6-C8AB7637B0FE}"/>
          </ac:spMkLst>
        </pc:spChg>
      </pc:sldChg>
      <pc:sldChg chg="addSp modSp mod">
        <pc:chgData name="aolondo@gmail.com" userId="778f7e74d67ccaf1" providerId="LiveId" clId="{52A4EBAB-6D46-49B0-B933-0B757FC614CA}" dt="2022-08-31T00:52:42.144" v="1179" actId="113"/>
        <pc:sldMkLst>
          <pc:docMk/>
          <pc:sldMk cId="271102264" sldId="259"/>
        </pc:sldMkLst>
        <pc:spChg chg="add mod">
          <ac:chgData name="aolondo@gmail.com" userId="778f7e74d67ccaf1" providerId="LiveId" clId="{52A4EBAB-6D46-49B0-B933-0B757FC614CA}" dt="2022-08-31T00:52:12.914" v="1177" actId="255"/>
          <ac:spMkLst>
            <pc:docMk/>
            <pc:sldMk cId="271102264" sldId="259"/>
            <ac:spMk id="2" creationId="{F242CF83-6200-25DB-70D2-4A27D54A46CE}"/>
          </ac:spMkLst>
        </pc:spChg>
        <pc:spChg chg="add mod">
          <ac:chgData name="aolondo@gmail.com" userId="778f7e74d67ccaf1" providerId="LiveId" clId="{52A4EBAB-6D46-49B0-B933-0B757FC614CA}" dt="2022-08-31T00:52:03.678" v="1176" actId="255"/>
          <ac:spMkLst>
            <pc:docMk/>
            <pc:sldMk cId="271102264" sldId="259"/>
            <ac:spMk id="3" creationId="{9B71DCF6-B6B5-FABC-6B7F-27E8D907676B}"/>
          </ac:spMkLst>
        </pc:spChg>
        <pc:spChg chg="mod">
          <ac:chgData name="aolondo@gmail.com" userId="778f7e74d67ccaf1" providerId="LiveId" clId="{52A4EBAB-6D46-49B0-B933-0B757FC614CA}" dt="2022-08-31T00:52:42.144" v="1179" actId="113"/>
          <ac:spMkLst>
            <pc:docMk/>
            <pc:sldMk cId="271102264" sldId="259"/>
            <ac:spMk id="6" creationId="{33558390-C482-374A-7A1C-1C63AC346784}"/>
          </ac:spMkLst>
        </pc:spChg>
        <pc:picChg chg="mod">
          <ac:chgData name="aolondo@gmail.com" userId="778f7e74d67ccaf1" providerId="LiveId" clId="{52A4EBAB-6D46-49B0-B933-0B757FC614CA}" dt="2022-08-31T00:51:10.107" v="1166" actId="1076"/>
          <ac:picMkLst>
            <pc:docMk/>
            <pc:sldMk cId="271102264" sldId="259"/>
            <ac:picMk id="8" creationId="{D3C667BF-4FFA-C68C-97D1-D7EAF25B03E6}"/>
          </ac:picMkLst>
        </pc:picChg>
      </pc:sldChg>
      <pc:sldChg chg="modSp mod">
        <pc:chgData name="aolondo@gmail.com" userId="778f7e74d67ccaf1" providerId="LiveId" clId="{52A4EBAB-6D46-49B0-B933-0B757FC614CA}" dt="2022-08-31T01:20:20.003" v="1408" actId="313"/>
        <pc:sldMkLst>
          <pc:docMk/>
          <pc:sldMk cId="3267279802" sldId="260"/>
        </pc:sldMkLst>
        <pc:spChg chg="mod">
          <ac:chgData name="aolondo@gmail.com" userId="778f7e74d67ccaf1" providerId="LiveId" clId="{52A4EBAB-6D46-49B0-B933-0B757FC614CA}" dt="2022-08-31T01:20:20.003" v="1408" actId="313"/>
          <ac:spMkLst>
            <pc:docMk/>
            <pc:sldMk cId="3267279802" sldId="260"/>
            <ac:spMk id="5" creationId="{CAFB6366-17A1-68A3-5BDB-84FA259FF1E9}"/>
          </ac:spMkLst>
        </pc:spChg>
      </pc:sldChg>
      <pc:sldChg chg="modSp mod setBg">
        <pc:chgData name="aolondo@gmail.com" userId="778f7e74d67ccaf1" providerId="LiveId" clId="{52A4EBAB-6D46-49B0-B933-0B757FC614CA}" dt="2022-08-31T00:59:18.436" v="1350" actId="113"/>
        <pc:sldMkLst>
          <pc:docMk/>
          <pc:sldMk cId="3073305921" sldId="261"/>
        </pc:sldMkLst>
        <pc:spChg chg="mod">
          <ac:chgData name="aolondo@gmail.com" userId="778f7e74d67ccaf1" providerId="LiveId" clId="{52A4EBAB-6D46-49B0-B933-0B757FC614CA}" dt="2022-08-31T00:59:18.436" v="1350" actId="113"/>
          <ac:spMkLst>
            <pc:docMk/>
            <pc:sldMk cId="3073305921" sldId="261"/>
            <ac:spMk id="5" creationId="{4717F1DC-EADE-87A5-88A8-F53A79C73855}"/>
          </ac:spMkLst>
        </pc:spChg>
      </pc:sldChg>
      <pc:sldChg chg="addSp delSp modSp new mod modAnim">
        <pc:chgData name="aolondo@gmail.com" userId="778f7e74d67ccaf1" providerId="LiveId" clId="{52A4EBAB-6D46-49B0-B933-0B757FC614CA}" dt="2022-08-24T14:12:14.555" v="53" actId="14100"/>
        <pc:sldMkLst>
          <pc:docMk/>
          <pc:sldMk cId="4261928629" sldId="262"/>
        </pc:sldMkLst>
        <pc:spChg chg="del">
          <ac:chgData name="aolondo@gmail.com" userId="778f7e74d67ccaf1" providerId="LiveId" clId="{52A4EBAB-6D46-49B0-B933-0B757FC614CA}" dt="2022-08-24T13:47:44.796" v="11" actId="478"/>
          <ac:spMkLst>
            <pc:docMk/>
            <pc:sldMk cId="4261928629" sldId="262"/>
            <ac:spMk id="2" creationId="{472C78CA-A80E-6826-CFB6-B8DBA96F8F01}"/>
          </ac:spMkLst>
        </pc:spChg>
        <pc:spChg chg="del">
          <ac:chgData name="aolondo@gmail.com" userId="778f7e74d67ccaf1" providerId="LiveId" clId="{52A4EBAB-6D46-49B0-B933-0B757FC614CA}" dt="2022-08-24T13:47:46.939" v="12" actId="478"/>
          <ac:spMkLst>
            <pc:docMk/>
            <pc:sldMk cId="4261928629" sldId="262"/>
            <ac:spMk id="3" creationId="{6D1C69C4-AE18-674F-DF86-46E3F522F007}"/>
          </ac:spMkLst>
        </pc:spChg>
        <pc:spChg chg="add del mod">
          <ac:chgData name="aolondo@gmail.com" userId="778f7e74d67ccaf1" providerId="LiveId" clId="{52A4EBAB-6D46-49B0-B933-0B757FC614CA}" dt="2022-08-24T14:12:02.754" v="50" actId="478"/>
          <ac:spMkLst>
            <pc:docMk/>
            <pc:sldMk cId="4261928629" sldId="262"/>
            <ac:spMk id="5" creationId="{3D7AD617-B04E-84B1-7D8B-07BAA7B604F3}"/>
          </ac:spMkLst>
        </pc:spChg>
        <pc:spChg chg="add del">
          <ac:chgData name="aolondo@gmail.com" userId="778f7e74d67ccaf1" providerId="LiveId" clId="{52A4EBAB-6D46-49B0-B933-0B757FC614CA}" dt="2022-08-24T13:57:58.784" v="23" actId="478"/>
          <ac:spMkLst>
            <pc:docMk/>
            <pc:sldMk cId="4261928629" sldId="262"/>
            <ac:spMk id="7" creationId="{DD9D8FC7-E43A-5225-B3CA-BBE7AA6114AF}"/>
          </ac:spMkLst>
        </pc:spChg>
        <pc:spChg chg="add del mod">
          <ac:chgData name="aolondo@gmail.com" userId="778f7e74d67ccaf1" providerId="LiveId" clId="{52A4EBAB-6D46-49B0-B933-0B757FC614CA}" dt="2022-08-24T14:11:44.867" v="48" actId="478"/>
          <ac:spMkLst>
            <pc:docMk/>
            <pc:sldMk cId="4261928629" sldId="262"/>
            <ac:spMk id="8" creationId="{25F0BEC1-F455-548B-A10B-FE0FE58B4B8A}"/>
          </ac:spMkLst>
        </pc:spChg>
        <pc:picChg chg="add mod">
          <ac:chgData name="aolondo@gmail.com" userId="778f7e74d67ccaf1" providerId="LiveId" clId="{52A4EBAB-6D46-49B0-B933-0B757FC614CA}" dt="2022-08-24T14:12:14.555" v="53" actId="14100"/>
          <ac:picMkLst>
            <pc:docMk/>
            <pc:sldMk cId="4261928629" sldId="262"/>
            <ac:picMk id="9" creationId="{EECE7600-A37A-2E3A-36F6-7A2D569FEC2A}"/>
          </ac:picMkLst>
        </pc:picChg>
      </pc:sldChg>
      <pc:sldChg chg="addSp delSp modSp new del mod">
        <pc:chgData name="aolondo@gmail.com" userId="778f7e74d67ccaf1" providerId="LiveId" clId="{52A4EBAB-6D46-49B0-B933-0B757FC614CA}" dt="2022-08-31T01:09:01.149" v="1359" actId="47"/>
        <pc:sldMkLst>
          <pc:docMk/>
          <pc:sldMk cId="2320196238" sldId="263"/>
        </pc:sldMkLst>
        <pc:spChg chg="del">
          <ac:chgData name="aolondo@gmail.com" userId="778f7e74d67ccaf1" providerId="LiveId" clId="{52A4EBAB-6D46-49B0-B933-0B757FC614CA}" dt="2022-08-31T01:07:20.813" v="1353" actId="478"/>
          <ac:spMkLst>
            <pc:docMk/>
            <pc:sldMk cId="2320196238" sldId="263"/>
            <ac:spMk id="2" creationId="{BC9E5724-F51A-C818-6076-258D8C94C0D5}"/>
          </ac:spMkLst>
        </pc:spChg>
        <pc:spChg chg="del">
          <ac:chgData name="aolondo@gmail.com" userId="778f7e74d67ccaf1" providerId="LiveId" clId="{52A4EBAB-6D46-49B0-B933-0B757FC614CA}" dt="2022-08-31T01:07:03.386" v="1352" actId="478"/>
          <ac:spMkLst>
            <pc:docMk/>
            <pc:sldMk cId="2320196238" sldId="263"/>
            <ac:spMk id="3" creationId="{F13D5CDB-B194-169E-DED3-494A04B42D48}"/>
          </ac:spMkLst>
        </pc:spChg>
        <pc:spChg chg="add mod">
          <ac:chgData name="aolondo@gmail.com" userId="778f7e74d67ccaf1" providerId="LiveId" clId="{52A4EBAB-6D46-49B0-B933-0B757FC614CA}" dt="2022-08-31T01:07:44.231" v="1357" actId="1076"/>
          <ac:spMkLst>
            <pc:docMk/>
            <pc:sldMk cId="2320196238" sldId="263"/>
            <ac:spMk id="5" creationId="{0339772D-3FF0-9247-EE4A-E8F5EE26B2C7}"/>
          </ac:spMkLst>
        </pc:spChg>
      </pc:sldChg>
      <pc:sldChg chg="addSp delSp modSp new del mod">
        <pc:chgData name="aolondo@gmail.com" userId="778f7e74d67ccaf1" providerId="LiveId" clId="{52A4EBAB-6D46-49B0-B933-0B757FC614CA}" dt="2022-08-28T16:39:11.554" v="67" actId="47"/>
        <pc:sldMkLst>
          <pc:docMk/>
          <pc:sldMk cId="3530086949" sldId="263"/>
        </pc:sldMkLst>
        <pc:spChg chg="del mod">
          <ac:chgData name="aolondo@gmail.com" userId="778f7e74d67ccaf1" providerId="LiveId" clId="{52A4EBAB-6D46-49B0-B933-0B757FC614CA}" dt="2022-08-24T14:01:43.464" v="28" actId="478"/>
          <ac:spMkLst>
            <pc:docMk/>
            <pc:sldMk cId="3530086949" sldId="263"/>
            <ac:spMk id="2" creationId="{7B69AB43-2348-99E5-F063-4BA46CE45608}"/>
          </ac:spMkLst>
        </pc:spChg>
        <pc:spChg chg="del">
          <ac:chgData name="aolondo@gmail.com" userId="778f7e74d67ccaf1" providerId="LiveId" clId="{52A4EBAB-6D46-49B0-B933-0B757FC614CA}" dt="2022-08-24T14:01:51.289" v="30" actId="478"/>
          <ac:spMkLst>
            <pc:docMk/>
            <pc:sldMk cId="3530086949" sldId="263"/>
            <ac:spMk id="3" creationId="{4717F337-8AB9-9BA2-6CDF-4A38FD337C77}"/>
          </ac:spMkLst>
        </pc:spChg>
        <pc:spChg chg="add del mod">
          <ac:chgData name="aolondo@gmail.com" userId="778f7e74d67ccaf1" providerId="LiveId" clId="{52A4EBAB-6D46-49B0-B933-0B757FC614CA}" dt="2022-08-24T14:01:47.681" v="29" actId="478"/>
          <ac:spMkLst>
            <pc:docMk/>
            <pc:sldMk cId="3530086949" sldId="263"/>
            <ac:spMk id="5" creationId="{51ABCA37-197F-2C33-6E3C-6B2DE4D08DD3}"/>
          </ac:spMkLst>
        </pc:spChg>
        <pc:picChg chg="add del">
          <ac:chgData name="aolondo@gmail.com" userId="778f7e74d67ccaf1" providerId="LiveId" clId="{52A4EBAB-6D46-49B0-B933-0B757FC614CA}" dt="2022-08-24T14:09:52.259" v="40" actId="478"/>
          <ac:picMkLst>
            <pc:docMk/>
            <pc:sldMk cId="3530086949" sldId="263"/>
            <ac:picMk id="6" creationId="{B0458CD5-1597-2F06-C577-45DF52F26982}"/>
          </ac:picMkLst>
        </pc:picChg>
      </pc:sldChg>
      <pc:sldChg chg="new del">
        <pc:chgData name="aolondo@gmail.com" userId="778f7e74d67ccaf1" providerId="LiveId" clId="{52A4EBAB-6D46-49B0-B933-0B757FC614CA}" dt="2022-08-31T01:12:27.545" v="1384" actId="47"/>
        <pc:sldMkLst>
          <pc:docMk/>
          <pc:sldMk cId="69361985" sldId="264"/>
        </pc:sldMkLst>
      </pc:sldChg>
      <pc:sldChg chg="delSp modSp new mod">
        <pc:chgData name="aolondo@gmail.com" userId="778f7e74d67ccaf1" providerId="LiveId" clId="{52A4EBAB-6D46-49B0-B933-0B757FC614CA}" dt="2022-08-31T01:18:38.862" v="1407" actId="2711"/>
        <pc:sldMkLst>
          <pc:docMk/>
          <pc:sldMk cId="3139233533" sldId="265"/>
        </pc:sldMkLst>
        <pc:spChg chg="del">
          <ac:chgData name="aolondo@gmail.com" userId="778f7e74d67ccaf1" providerId="LiveId" clId="{52A4EBAB-6D46-49B0-B933-0B757FC614CA}" dt="2022-08-31T01:09:11.899" v="1361" actId="478"/>
          <ac:spMkLst>
            <pc:docMk/>
            <pc:sldMk cId="3139233533" sldId="265"/>
            <ac:spMk id="2" creationId="{9EE3E983-1868-7B3A-D180-DCEDB1DA5285}"/>
          </ac:spMkLst>
        </pc:spChg>
        <pc:spChg chg="mod">
          <ac:chgData name="aolondo@gmail.com" userId="778f7e74d67ccaf1" providerId="LiveId" clId="{52A4EBAB-6D46-49B0-B933-0B757FC614CA}" dt="2022-08-31T01:18:38.862" v="1407" actId="2711"/>
          <ac:spMkLst>
            <pc:docMk/>
            <pc:sldMk cId="3139233533" sldId="265"/>
            <ac:spMk id="3" creationId="{53462988-F2C4-2EDA-D074-C1927C0248D4}"/>
          </ac:spMkLst>
        </pc:spChg>
      </pc:sldChg>
      <pc:sldChg chg="delSp modSp new mod">
        <pc:chgData name="aolondo@gmail.com" userId="778f7e74d67ccaf1" providerId="LiveId" clId="{52A4EBAB-6D46-49B0-B933-0B757FC614CA}" dt="2022-08-31T12:19:52.123" v="1434" actId="20577"/>
        <pc:sldMkLst>
          <pc:docMk/>
          <pc:sldMk cId="2278490589" sldId="266"/>
        </pc:sldMkLst>
        <pc:spChg chg="del">
          <ac:chgData name="aolondo@gmail.com" userId="778f7e74d67ccaf1" providerId="LiveId" clId="{52A4EBAB-6D46-49B0-B933-0B757FC614CA}" dt="2022-08-31T01:11:19.698" v="1375" actId="478"/>
          <ac:spMkLst>
            <pc:docMk/>
            <pc:sldMk cId="2278490589" sldId="266"/>
            <ac:spMk id="2" creationId="{C8E5C847-0510-2692-8B54-50B76913DEFA}"/>
          </ac:spMkLst>
        </pc:spChg>
        <pc:spChg chg="mod">
          <ac:chgData name="aolondo@gmail.com" userId="778f7e74d67ccaf1" providerId="LiveId" clId="{52A4EBAB-6D46-49B0-B933-0B757FC614CA}" dt="2022-08-31T12:19:52.123" v="1434" actId="20577"/>
          <ac:spMkLst>
            <pc:docMk/>
            <pc:sldMk cId="2278490589" sldId="266"/>
            <ac:spMk id="3" creationId="{82BFBCCB-F22C-E1D6-0600-2D3F60203C09}"/>
          </ac:spMkLst>
        </pc:spChg>
      </pc:sldChg>
      <pc:sldChg chg="delSp modSp new mod">
        <pc:chgData name="aolondo@gmail.com" userId="778f7e74d67ccaf1" providerId="LiveId" clId="{52A4EBAB-6D46-49B0-B933-0B757FC614CA}" dt="2022-08-31T16:37:24.389" v="1523" actId="313"/>
        <pc:sldMkLst>
          <pc:docMk/>
          <pc:sldMk cId="3740622548" sldId="267"/>
        </pc:sldMkLst>
        <pc:spChg chg="del">
          <ac:chgData name="aolondo@gmail.com" userId="778f7e74d67ccaf1" providerId="LiveId" clId="{52A4EBAB-6D46-49B0-B933-0B757FC614CA}" dt="2022-08-31T01:15:24.008" v="1393" actId="478"/>
          <ac:spMkLst>
            <pc:docMk/>
            <pc:sldMk cId="3740622548" sldId="267"/>
            <ac:spMk id="2" creationId="{5868F430-1FE8-49C7-9A47-809016D60C23}"/>
          </ac:spMkLst>
        </pc:spChg>
        <pc:spChg chg="mod">
          <ac:chgData name="aolondo@gmail.com" userId="778f7e74d67ccaf1" providerId="LiveId" clId="{52A4EBAB-6D46-49B0-B933-0B757FC614CA}" dt="2022-08-31T16:37:24.389" v="1523" actId="313"/>
          <ac:spMkLst>
            <pc:docMk/>
            <pc:sldMk cId="3740622548" sldId="267"/>
            <ac:spMk id="3" creationId="{AD74221A-A153-A7E5-BF43-1E9E075F3006}"/>
          </ac:spMkLst>
        </pc:spChg>
      </pc:sldChg>
      <pc:sldChg chg="delSp modSp new mod">
        <pc:chgData name="aolondo@gmail.com" userId="778f7e74d67ccaf1" providerId="LiveId" clId="{52A4EBAB-6D46-49B0-B933-0B757FC614CA}" dt="2022-08-31T12:17:52.730" v="1418" actId="27636"/>
        <pc:sldMkLst>
          <pc:docMk/>
          <pc:sldMk cId="219701258" sldId="268"/>
        </pc:sldMkLst>
        <pc:spChg chg="del">
          <ac:chgData name="aolondo@gmail.com" userId="778f7e74d67ccaf1" providerId="LiveId" clId="{52A4EBAB-6D46-49B0-B933-0B757FC614CA}" dt="2022-08-31T12:16:55.855" v="1410" actId="478"/>
          <ac:spMkLst>
            <pc:docMk/>
            <pc:sldMk cId="219701258" sldId="268"/>
            <ac:spMk id="2" creationId="{63D3F7F0-7529-6FA7-AC05-3AD2BCF3F117}"/>
          </ac:spMkLst>
        </pc:spChg>
        <pc:spChg chg="mod">
          <ac:chgData name="aolondo@gmail.com" userId="778f7e74d67ccaf1" providerId="LiveId" clId="{52A4EBAB-6D46-49B0-B933-0B757FC614CA}" dt="2022-08-31T12:17:52.730" v="1418" actId="27636"/>
          <ac:spMkLst>
            <pc:docMk/>
            <pc:sldMk cId="219701258" sldId="268"/>
            <ac:spMk id="3" creationId="{AB6878FA-920B-0167-8477-C780F8DAC5A3}"/>
          </ac:spMkLst>
        </pc:spChg>
      </pc:sldChg>
      <pc:sldChg chg="delSp modSp new mod">
        <pc:chgData name="aolondo@gmail.com" userId="778f7e74d67ccaf1" providerId="LiveId" clId="{52A4EBAB-6D46-49B0-B933-0B757FC614CA}" dt="2022-08-31T16:50:08.143" v="1535" actId="27636"/>
        <pc:sldMkLst>
          <pc:docMk/>
          <pc:sldMk cId="3798676339" sldId="269"/>
        </pc:sldMkLst>
        <pc:spChg chg="del">
          <ac:chgData name="aolondo@gmail.com" userId="778f7e74d67ccaf1" providerId="LiveId" clId="{52A4EBAB-6D46-49B0-B933-0B757FC614CA}" dt="2022-08-31T16:45:32.598" v="1525" actId="478"/>
          <ac:spMkLst>
            <pc:docMk/>
            <pc:sldMk cId="3798676339" sldId="269"/>
            <ac:spMk id="2" creationId="{4FA0665E-0986-5CC0-60B1-C9BA00B94ABF}"/>
          </ac:spMkLst>
        </pc:spChg>
        <pc:spChg chg="mod">
          <ac:chgData name="aolondo@gmail.com" userId="778f7e74d67ccaf1" providerId="LiveId" clId="{52A4EBAB-6D46-49B0-B933-0B757FC614CA}" dt="2022-08-31T16:50:08.143" v="1535" actId="27636"/>
          <ac:spMkLst>
            <pc:docMk/>
            <pc:sldMk cId="3798676339" sldId="269"/>
            <ac:spMk id="3" creationId="{461D25AF-C984-4EC2-BD5E-EFEE77425F10}"/>
          </ac:spMkLst>
        </pc:spChg>
      </pc:sldChg>
      <pc:sldMasterChg chg="setBg modSldLayout">
        <pc:chgData name="aolondo@gmail.com" userId="778f7e74d67ccaf1" providerId="LiveId" clId="{52A4EBAB-6D46-49B0-B933-0B757FC614CA}" dt="2022-08-28T16:36:41.947" v="64"/>
        <pc:sldMasterMkLst>
          <pc:docMk/>
          <pc:sldMasterMk cId="1134157412" sldId="2147483648"/>
        </pc:sldMasterMkLst>
        <pc:sldLayoutChg chg="setBg">
          <pc:chgData name="aolondo@gmail.com" userId="778f7e74d67ccaf1" providerId="LiveId" clId="{52A4EBAB-6D46-49B0-B933-0B757FC614CA}" dt="2022-08-28T16:36:41.947" v="64"/>
          <pc:sldLayoutMkLst>
            <pc:docMk/>
            <pc:sldMasterMk cId="1134157412" sldId="2147483648"/>
            <pc:sldLayoutMk cId="2035084776" sldId="2147483649"/>
          </pc:sldLayoutMkLst>
        </pc:sldLayoutChg>
        <pc:sldLayoutChg chg="setBg">
          <pc:chgData name="aolondo@gmail.com" userId="778f7e74d67ccaf1" providerId="LiveId" clId="{52A4EBAB-6D46-49B0-B933-0B757FC614CA}" dt="2022-08-28T16:36:41.947" v="64"/>
          <pc:sldLayoutMkLst>
            <pc:docMk/>
            <pc:sldMasterMk cId="1134157412" sldId="2147483648"/>
            <pc:sldLayoutMk cId="1487187195" sldId="2147483650"/>
          </pc:sldLayoutMkLst>
        </pc:sldLayoutChg>
        <pc:sldLayoutChg chg="setBg">
          <pc:chgData name="aolondo@gmail.com" userId="778f7e74d67ccaf1" providerId="LiveId" clId="{52A4EBAB-6D46-49B0-B933-0B757FC614CA}" dt="2022-08-28T16:36:41.947" v="64"/>
          <pc:sldLayoutMkLst>
            <pc:docMk/>
            <pc:sldMasterMk cId="1134157412" sldId="2147483648"/>
            <pc:sldLayoutMk cId="1825479732" sldId="2147483651"/>
          </pc:sldLayoutMkLst>
        </pc:sldLayoutChg>
        <pc:sldLayoutChg chg="setBg">
          <pc:chgData name="aolondo@gmail.com" userId="778f7e74d67ccaf1" providerId="LiveId" clId="{52A4EBAB-6D46-49B0-B933-0B757FC614CA}" dt="2022-08-28T16:36:41.947" v="64"/>
          <pc:sldLayoutMkLst>
            <pc:docMk/>
            <pc:sldMasterMk cId="1134157412" sldId="2147483648"/>
            <pc:sldLayoutMk cId="2565463796" sldId="2147483652"/>
          </pc:sldLayoutMkLst>
        </pc:sldLayoutChg>
        <pc:sldLayoutChg chg="setBg">
          <pc:chgData name="aolondo@gmail.com" userId="778f7e74d67ccaf1" providerId="LiveId" clId="{52A4EBAB-6D46-49B0-B933-0B757FC614CA}" dt="2022-08-28T16:36:41.947" v="64"/>
          <pc:sldLayoutMkLst>
            <pc:docMk/>
            <pc:sldMasterMk cId="1134157412" sldId="2147483648"/>
            <pc:sldLayoutMk cId="3261961390" sldId="2147483653"/>
          </pc:sldLayoutMkLst>
        </pc:sldLayoutChg>
        <pc:sldLayoutChg chg="setBg">
          <pc:chgData name="aolondo@gmail.com" userId="778f7e74d67ccaf1" providerId="LiveId" clId="{52A4EBAB-6D46-49B0-B933-0B757FC614CA}" dt="2022-08-28T16:36:41.947" v="64"/>
          <pc:sldLayoutMkLst>
            <pc:docMk/>
            <pc:sldMasterMk cId="1134157412" sldId="2147483648"/>
            <pc:sldLayoutMk cId="1226149465" sldId="2147483654"/>
          </pc:sldLayoutMkLst>
        </pc:sldLayoutChg>
        <pc:sldLayoutChg chg="setBg">
          <pc:chgData name="aolondo@gmail.com" userId="778f7e74d67ccaf1" providerId="LiveId" clId="{52A4EBAB-6D46-49B0-B933-0B757FC614CA}" dt="2022-08-28T16:36:41.947" v="64"/>
          <pc:sldLayoutMkLst>
            <pc:docMk/>
            <pc:sldMasterMk cId="1134157412" sldId="2147483648"/>
            <pc:sldLayoutMk cId="4000025712" sldId="2147483655"/>
          </pc:sldLayoutMkLst>
        </pc:sldLayoutChg>
        <pc:sldLayoutChg chg="setBg">
          <pc:chgData name="aolondo@gmail.com" userId="778f7e74d67ccaf1" providerId="LiveId" clId="{52A4EBAB-6D46-49B0-B933-0B757FC614CA}" dt="2022-08-28T16:36:41.947" v="64"/>
          <pc:sldLayoutMkLst>
            <pc:docMk/>
            <pc:sldMasterMk cId="1134157412" sldId="2147483648"/>
            <pc:sldLayoutMk cId="1697767407" sldId="2147483656"/>
          </pc:sldLayoutMkLst>
        </pc:sldLayoutChg>
        <pc:sldLayoutChg chg="setBg">
          <pc:chgData name="aolondo@gmail.com" userId="778f7e74d67ccaf1" providerId="LiveId" clId="{52A4EBAB-6D46-49B0-B933-0B757FC614CA}" dt="2022-08-28T16:36:41.947" v="64"/>
          <pc:sldLayoutMkLst>
            <pc:docMk/>
            <pc:sldMasterMk cId="1134157412" sldId="2147483648"/>
            <pc:sldLayoutMk cId="2510690556" sldId="2147483657"/>
          </pc:sldLayoutMkLst>
        </pc:sldLayoutChg>
        <pc:sldLayoutChg chg="setBg">
          <pc:chgData name="aolondo@gmail.com" userId="778f7e74d67ccaf1" providerId="LiveId" clId="{52A4EBAB-6D46-49B0-B933-0B757FC614CA}" dt="2022-08-28T16:36:41.947" v="64"/>
          <pc:sldLayoutMkLst>
            <pc:docMk/>
            <pc:sldMasterMk cId="1134157412" sldId="2147483648"/>
            <pc:sldLayoutMk cId="2083804773" sldId="2147483658"/>
          </pc:sldLayoutMkLst>
        </pc:sldLayoutChg>
        <pc:sldLayoutChg chg="setBg">
          <pc:chgData name="aolondo@gmail.com" userId="778f7e74d67ccaf1" providerId="LiveId" clId="{52A4EBAB-6D46-49B0-B933-0B757FC614CA}" dt="2022-08-28T16:36:41.947" v="64"/>
          <pc:sldLayoutMkLst>
            <pc:docMk/>
            <pc:sldMasterMk cId="1134157412" sldId="2147483648"/>
            <pc:sldLayoutMk cId="298045233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546CA0-5989-F037-1836-C626A344129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8E7054F2-B7E9-DC7F-5B96-48D5983B23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DC64B0AD-655F-63F3-5202-F053B1BC5D53}"/>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46836314-B14F-9E83-5297-4BD31955CB55}"/>
              </a:ext>
            </a:extLst>
          </p:cNvPr>
          <p:cNvSpPr>
            <a:spLocks noGrp="1"/>
          </p:cNvSpPr>
          <p:nvPr>
            <p:ph type="ftr" sz="quarter" idx="11"/>
          </p:nvPr>
        </p:nvSpPr>
        <p:spPr/>
        <p:txBody>
          <a:bodyPr/>
          <a:lstStyle/>
          <a:p>
            <a:endParaRPr lang="es-AR" dirty="0"/>
          </a:p>
        </p:txBody>
      </p:sp>
      <p:sp>
        <p:nvSpPr>
          <p:cNvPr id="6" name="Marcador de número de diapositiva 5">
            <a:extLst>
              <a:ext uri="{FF2B5EF4-FFF2-40B4-BE49-F238E27FC236}">
                <a16:creationId xmlns:a16="http://schemas.microsoft.com/office/drawing/2014/main" id="{CEC997CC-CB5E-F8D8-B556-F03B1D08D019}"/>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203508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78F29B-D552-975D-FBC6-D9CAFA096D2F}"/>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FE6B5BA-743B-90B3-EDCE-70F8CB62376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7723294-BA5E-841A-BC2D-8049BA382CA3}"/>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F357FCA4-DD06-6405-98DB-7C18C9721402}"/>
              </a:ext>
            </a:extLst>
          </p:cNvPr>
          <p:cNvSpPr>
            <a:spLocks noGrp="1"/>
          </p:cNvSpPr>
          <p:nvPr>
            <p:ph type="ftr" sz="quarter" idx="11"/>
          </p:nvPr>
        </p:nvSpPr>
        <p:spPr/>
        <p:txBody>
          <a:bodyPr/>
          <a:lstStyle/>
          <a:p>
            <a:endParaRPr lang="es-AR" dirty="0"/>
          </a:p>
        </p:txBody>
      </p:sp>
      <p:sp>
        <p:nvSpPr>
          <p:cNvPr id="6" name="Marcador de número de diapositiva 5">
            <a:extLst>
              <a:ext uri="{FF2B5EF4-FFF2-40B4-BE49-F238E27FC236}">
                <a16:creationId xmlns:a16="http://schemas.microsoft.com/office/drawing/2014/main" id="{C36CF204-275A-483F-E573-144793D3AF85}"/>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208380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963DCB4-BABD-CC83-4985-B4B65E56EA2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B4945A4C-2DED-C79E-D040-12E09110174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6EE1F24-37CC-B42A-D5B1-1D228CE1F5CE}"/>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3FC9FF31-69C7-B0CA-B573-4E5BD0275F4F}"/>
              </a:ext>
            </a:extLst>
          </p:cNvPr>
          <p:cNvSpPr>
            <a:spLocks noGrp="1"/>
          </p:cNvSpPr>
          <p:nvPr>
            <p:ph type="ftr" sz="quarter" idx="11"/>
          </p:nvPr>
        </p:nvSpPr>
        <p:spPr/>
        <p:txBody>
          <a:bodyPr/>
          <a:lstStyle/>
          <a:p>
            <a:endParaRPr lang="es-AR" dirty="0"/>
          </a:p>
        </p:txBody>
      </p:sp>
      <p:sp>
        <p:nvSpPr>
          <p:cNvPr id="6" name="Marcador de número de diapositiva 5">
            <a:extLst>
              <a:ext uri="{FF2B5EF4-FFF2-40B4-BE49-F238E27FC236}">
                <a16:creationId xmlns:a16="http://schemas.microsoft.com/office/drawing/2014/main" id="{2C6031B5-D7CB-CEBF-CE9D-0895FFC65102}"/>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298045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55F034-923A-D278-0BB7-F26209177120}"/>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8C4AD15D-D491-CDEE-DC9B-4B12EAC5835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346ABA39-A389-B612-5B73-44142D5D8CB3}"/>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D2BE650F-EBE6-D6A7-F0BD-2DF462E7E6D3}"/>
              </a:ext>
            </a:extLst>
          </p:cNvPr>
          <p:cNvSpPr>
            <a:spLocks noGrp="1"/>
          </p:cNvSpPr>
          <p:nvPr>
            <p:ph type="ftr" sz="quarter" idx="11"/>
          </p:nvPr>
        </p:nvSpPr>
        <p:spPr/>
        <p:txBody>
          <a:bodyPr/>
          <a:lstStyle/>
          <a:p>
            <a:endParaRPr lang="es-AR" dirty="0"/>
          </a:p>
        </p:txBody>
      </p:sp>
      <p:sp>
        <p:nvSpPr>
          <p:cNvPr id="6" name="Marcador de número de diapositiva 5">
            <a:extLst>
              <a:ext uri="{FF2B5EF4-FFF2-40B4-BE49-F238E27FC236}">
                <a16:creationId xmlns:a16="http://schemas.microsoft.com/office/drawing/2014/main" id="{A741ED2A-D15D-AAFB-246F-BDC27EAA2E38}"/>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1487187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FDF03B-7FE5-E913-C69B-3E80887ACB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80490B0-01CA-A7B4-9F65-B1DA2B3B00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669549A-9E11-45A1-CF21-5C2F553B0A9A}"/>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C6F4D5A0-E12B-91C3-DC55-DB53CED9EA46}"/>
              </a:ext>
            </a:extLst>
          </p:cNvPr>
          <p:cNvSpPr>
            <a:spLocks noGrp="1"/>
          </p:cNvSpPr>
          <p:nvPr>
            <p:ph type="ftr" sz="quarter" idx="11"/>
          </p:nvPr>
        </p:nvSpPr>
        <p:spPr/>
        <p:txBody>
          <a:bodyPr/>
          <a:lstStyle/>
          <a:p>
            <a:endParaRPr lang="es-AR" dirty="0"/>
          </a:p>
        </p:txBody>
      </p:sp>
      <p:sp>
        <p:nvSpPr>
          <p:cNvPr id="6" name="Marcador de número de diapositiva 5">
            <a:extLst>
              <a:ext uri="{FF2B5EF4-FFF2-40B4-BE49-F238E27FC236}">
                <a16:creationId xmlns:a16="http://schemas.microsoft.com/office/drawing/2014/main" id="{6DD8A2ED-28B9-1020-568E-4FC703B4DA17}"/>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182547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C6944E-1143-DE98-98B1-DC5E2DE461FF}"/>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119D199F-F74A-E57F-D1C1-834FA2F7F60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4CAB4D55-CB86-7FBB-CB7B-53F78D64C41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8F9BEEA4-9BD7-50F0-7E1A-A20294ADD119}"/>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6" name="Marcador de pie de página 5">
            <a:extLst>
              <a:ext uri="{FF2B5EF4-FFF2-40B4-BE49-F238E27FC236}">
                <a16:creationId xmlns:a16="http://schemas.microsoft.com/office/drawing/2014/main" id="{1E7953FE-4E66-C81B-E204-7A5971844DCB}"/>
              </a:ext>
            </a:extLst>
          </p:cNvPr>
          <p:cNvSpPr>
            <a:spLocks noGrp="1"/>
          </p:cNvSpPr>
          <p:nvPr>
            <p:ph type="ftr" sz="quarter" idx="11"/>
          </p:nvPr>
        </p:nvSpPr>
        <p:spPr/>
        <p:txBody>
          <a:bodyPr/>
          <a:lstStyle/>
          <a:p>
            <a:endParaRPr lang="es-AR" dirty="0"/>
          </a:p>
        </p:txBody>
      </p:sp>
      <p:sp>
        <p:nvSpPr>
          <p:cNvPr id="7" name="Marcador de número de diapositiva 6">
            <a:extLst>
              <a:ext uri="{FF2B5EF4-FFF2-40B4-BE49-F238E27FC236}">
                <a16:creationId xmlns:a16="http://schemas.microsoft.com/office/drawing/2014/main" id="{59EEB785-940F-D2E3-2E6B-335307236212}"/>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256546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1FCE4D-8C8E-A346-8C1C-D343D8D2062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09C48454-46FE-0A61-005E-FD0A24A8D2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1729EEB-2DBB-6E00-2951-ECC712717E7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2703584F-60E0-18D3-2266-B2550F336D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831CB3F-8B01-23C9-7264-B48438EB5D3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F1BD7716-69A5-4E75-F939-14CD251A1587}"/>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8" name="Marcador de pie de página 7">
            <a:extLst>
              <a:ext uri="{FF2B5EF4-FFF2-40B4-BE49-F238E27FC236}">
                <a16:creationId xmlns:a16="http://schemas.microsoft.com/office/drawing/2014/main" id="{376898BB-ECC8-077E-E6DA-C0EDE4522F15}"/>
              </a:ext>
            </a:extLst>
          </p:cNvPr>
          <p:cNvSpPr>
            <a:spLocks noGrp="1"/>
          </p:cNvSpPr>
          <p:nvPr>
            <p:ph type="ftr" sz="quarter" idx="11"/>
          </p:nvPr>
        </p:nvSpPr>
        <p:spPr/>
        <p:txBody>
          <a:bodyPr/>
          <a:lstStyle/>
          <a:p>
            <a:endParaRPr lang="es-AR" dirty="0"/>
          </a:p>
        </p:txBody>
      </p:sp>
      <p:sp>
        <p:nvSpPr>
          <p:cNvPr id="9" name="Marcador de número de diapositiva 8">
            <a:extLst>
              <a:ext uri="{FF2B5EF4-FFF2-40B4-BE49-F238E27FC236}">
                <a16:creationId xmlns:a16="http://schemas.microsoft.com/office/drawing/2014/main" id="{77DF41CC-F83C-1856-AFFA-E9C8DAECE3A9}"/>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326196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14F304-13C5-3B9A-A4E2-04DC36F76FC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98E1B236-F30D-0BA5-1D07-2BF22194B9C7}"/>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4" name="Marcador de pie de página 3">
            <a:extLst>
              <a:ext uri="{FF2B5EF4-FFF2-40B4-BE49-F238E27FC236}">
                <a16:creationId xmlns:a16="http://schemas.microsoft.com/office/drawing/2014/main" id="{420FD597-EFDB-EE8A-46B6-94B7011F60E7}"/>
              </a:ext>
            </a:extLst>
          </p:cNvPr>
          <p:cNvSpPr>
            <a:spLocks noGrp="1"/>
          </p:cNvSpPr>
          <p:nvPr>
            <p:ph type="ftr" sz="quarter" idx="11"/>
          </p:nvPr>
        </p:nvSpPr>
        <p:spPr/>
        <p:txBody>
          <a:bodyPr/>
          <a:lstStyle/>
          <a:p>
            <a:endParaRPr lang="es-AR" dirty="0"/>
          </a:p>
        </p:txBody>
      </p:sp>
      <p:sp>
        <p:nvSpPr>
          <p:cNvPr id="5" name="Marcador de número de diapositiva 4">
            <a:extLst>
              <a:ext uri="{FF2B5EF4-FFF2-40B4-BE49-F238E27FC236}">
                <a16:creationId xmlns:a16="http://schemas.microsoft.com/office/drawing/2014/main" id="{33C7D826-6C45-F729-CD70-150529B7C0A9}"/>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122614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0DE3F2-8474-5480-2149-5FF019A86096}"/>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3" name="Marcador de pie de página 2">
            <a:extLst>
              <a:ext uri="{FF2B5EF4-FFF2-40B4-BE49-F238E27FC236}">
                <a16:creationId xmlns:a16="http://schemas.microsoft.com/office/drawing/2014/main" id="{3F0E77C5-8494-DDBA-31FA-F63418C24A45}"/>
              </a:ext>
            </a:extLst>
          </p:cNvPr>
          <p:cNvSpPr>
            <a:spLocks noGrp="1"/>
          </p:cNvSpPr>
          <p:nvPr>
            <p:ph type="ftr" sz="quarter" idx="11"/>
          </p:nvPr>
        </p:nvSpPr>
        <p:spPr/>
        <p:txBody>
          <a:bodyPr/>
          <a:lstStyle/>
          <a:p>
            <a:endParaRPr lang="es-AR" dirty="0"/>
          </a:p>
        </p:txBody>
      </p:sp>
      <p:sp>
        <p:nvSpPr>
          <p:cNvPr id="4" name="Marcador de número de diapositiva 3">
            <a:extLst>
              <a:ext uri="{FF2B5EF4-FFF2-40B4-BE49-F238E27FC236}">
                <a16:creationId xmlns:a16="http://schemas.microsoft.com/office/drawing/2014/main" id="{9D6C0132-E06C-FB3E-A673-CEF1EDAC43BF}"/>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400002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98031-006D-211C-9FEB-160955703BA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179CC994-E3A2-59FB-234A-233CA039C9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277FEB76-219F-DA22-CF83-6EEA6FE9E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69B16A9-26CB-7D7F-4CA1-2818EDFB670B}"/>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6" name="Marcador de pie de página 5">
            <a:extLst>
              <a:ext uri="{FF2B5EF4-FFF2-40B4-BE49-F238E27FC236}">
                <a16:creationId xmlns:a16="http://schemas.microsoft.com/office/drawing/2014/main" id="{70D95232-0AFA-2CC0-37F6-1C321E9E3FA2}"/>
              </a:ext>
            </a:extLst>
          </p:cNvPr>
          <p:cNvSpPr>
            <a:spLocks noGrp="1"/>
          </p:cNvSpPr>
          <p:nvPr>
            <p:ph type="ftr" sz="quarter" idx="11"/>
          </p:nvPr>
        </p:nvSpPr>
        <p:spPr/>
        <p:txBody>
          <a:bodyPr/>
          <a:lstStyle/>
          <a:p>
            <a:endParaRPr lang="es-AR" dirty="0"/>
          </a:p>
        </p:txBody>
      </p:sp>
      <p:sp>
        <p:nvSpPr>
          <p:cNvPr id="7" name="Marcador de número de diapositiva 6">
            <a:extLst>
              <a:ext uri="{FF2B5EF4-FFF2-40B4-BE49-F238E27FC236}">
                <a16:creationId xmlns:a16="http://schemas.microsoft.com/office/drawing/2014/main" id="{B3A653F4-DAE4-FB0F-2384-8A4D7231DB13}"/>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1697767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39269-EE69-A654-434F-EB89B8D9F94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CA386DA3-3989-136E-4261-9FC65F0E66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dirty="0"/>
          </a:p>
        </p:txBody>
      </p:sp>
      <p:sp>
        <p:nvSpPr>
          <p:cNvPr id="4" name="Marcador de texto 3">
            <a:extLst>
              <a:ext uri="{FF2B5EF4-FFF2-40B4-BE49-F238E27FC236}">
                <a16:creationId xmlns:a16="http://schemas.microsoft.com/office/drawing/2014/main" id="{BAAC2CA1-1E36-D6CE-4ED6-C54C4248D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6ECB128-1515-EFD3-480B-3334E744A36C}"/>
              </a:ext>
            </a:extLst>
          </p:cNvPr>
          <p:cNvSpPr>
            <a:spLocks noGrp="1"/>
          </p:cNvSpPr>
          <p:nvPr>
            <p:ph type="dt" sz="half" idx="10"/>
          </p:nvPr>
        </p:nvSpPr>
        <p:spPr/>
        <p:txBody>
          <a:bodyPr/>
          <a:lstStyle/>
          <a:p>
            <a:fld id="{66DCE10C-4429-4E9D-A9D4-C97D1D48F0C0}" type="datetimeFigureOut">
              <a:rPr lang="es-AR" smtClean="0"/>
              <a:t>31/8/2022</a:t>
            </a:fld>
            <a:endParaRPr lang="es-AR" dirty="0"/>
          </a:p>
        </p:txBody>
      </p:sp>
      <p:sp>
        <p:nvSpPr>
          <p:cNvPr id="6" name="Marcador de pie de página 5">
            <a:extLst>
              <a:ext uri="{FF2B5EF4-FFF2-40B4-BE49-F238E27FC236}">
                <a16:creationId xmlns:a16="http://schemas.microsoft.com/office/drawing/2014/main" id="{FF665713-02CC-DB33-ED91-525B8FB12E8E}"/>
              </a:ext>
            </a:extLst>
          </p:cNvPr>
          <p:cNvSpPr>
            <a:spLocks noGrp="1"/>
          </p:cNvSpPr>
          <p:nvPr>
            <p:ph type="ftr" sz="quarter" idx="11"/>
          </p:nvPr>
        </p:nvSpPr>
        <p:spPr/>
        <p:txBody>
          <a:bodyPr/>
          <a:lstStyle/>
          <a:p>
            <a:endParaRPr lang="es-AR" dirty="0"/>
          </a:p>
        </p:txBody>
      </p:sp>
      <p:sp>
        <p:nvSpPr>
          <p:cNvPr id="7" name="Marcador de número de diapositiva 6">
            <a:extLst>
              <a:ext uri="{FF2B5EF4-FFF2-40B4-BE49-F238E27FC236}">
                <a16:creationId xmlns:a16="http://schemas.microsoft.com/office/drawing/2014/main" id="{92CADAA4-4FF7-DBE6-4526-73291D1CB8BF}"/>
              </a:ext>
            </a:extLst>
          </p:cNvPr>
          <p:cNvSpPr>
            <a:spLocks noGrp="1"/>
          </p:cNvSpPr>
          <p:nvPr>
            <p:ph type="sldNum" sz="quarter" idx="12"/>
          </p:nvPr>
        </p:nvSpPr>
        <p:spPr/>
        <p:txBody>
          <a:bodyPr/>
          <a:lstStyle/>
          <a:p>
            <a:fld id="{E8244582-D6B3-40A1-8569-0422BF494874}" type="slidenum">
              <a:rPr lang="es-AR" smtClean="0"/>
              <a:t>‹Nº›</a:t>
            </a:fld>
            <a:endParaRPr lang="es-AR" dirty="0"/>
          </a:p>
        </p:txBody>
      </p:sp>
    </p:spTree>
    <p:extLst>
      <p:ext uri="{BB962C8B-B14F-4D97-AF65-F5344CB8AC3E}">
        <p14:creationId xmlns:p14="http://schemas.microsoft.com/office/powerpoint/2010/main" val="2510690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5E66E63-44A5-AE6E-3FD6-35FA19FE48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4848274D-4D63-8BF9-3E94-6C377A8A6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39F24EC-EFD0-F30A-4D61-BB4C46DE29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CE10C-4429-4E9D-A9D4-C97D1D48F0C0}" type="datetimeFigureOut">
              <a:rPr lang="es-AR" smtClean="0"/>
              <a:t>31/8/2022</a:t>
            </a:fld>
            <a:endParaRPr lang="es-AR" dirty="0"/>
          </a:p>
        </p:txBody>
      </p:sp>
      <p:sp>
        <p:nvSpPr>
          <p:cNvPr id="5" name="Marcador de pie de página 4">
            <a:extLst>
              <a:ext uri="{FF2B5EF4-FFF2-40B4-BE49-F238E27FC236}">
                <a16:creationId xmlns:a16="http://schemas.microsoft.com/office/drawing/2014/main" id="{74882EDA-D9DB-DE3C-2524-633CC0454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dirty="0"/>
          </a:p>
        </p:txBody>
      </p:sp>
      <p:sp>
        <p:nvSpPr>
          <p:cNvPr id="6" name="Marcador de número de diapositiva 5">
            <a:extLst>
              <a:ext uri="{FF2B5EF4-FFF2-40B4-BE49-F238E27FC236}">
                <a16:creationId xmlns:a16="http://schemas.microsoft.com/office/drawing/2014/main" id="{D0CA9CA6-F4E0-A836-C0F5-A917117CA8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44582-D6B3-40A1-8569-0422BF494874}" type="slidenum">
              <a:rPr lang="es-AR" smtClean="0"/>
              <a:t>‹Nº›</a:t>
            </a:fld>
            <a:endParaRPr lang="es-AR" dirty="0"/>
          </a:p>
        </p:txBody>
      </p:sp>
    </p:spTree>
    <p:extLst>
      <p:ext uri="{BB962C8B-B14F-4D97-AF65-F5344CB8AC3E}">
        <p14:creationId xmlns:p14="http://schemas.microsoft.com/office/powerpoint/2010/main" val="113415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SkLjZc2w4SE?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FB04252-DBA2-4324-3724-D12C5C3A941B}"/>
              </a:ext>
            </a:extLst>
          </p:cNvPr>
          <p:cNvSpPr txBox="1"/>
          <p:nvPr/>
        </p:nvSpPr>
        <p:spPr>
          <a:xfrm>
            <a:off x="145774" y="214963"/>
            <a:ext cx="12046226" cy="6237541"/>
          </a:xfrm>
          <a:prstGeom prst="rect">
            <a:avLst/>
          </a:prstGeom>
          <a:noFill/>
        </p:spPr>
        <p:txBody>
          <a:bodyPr wrap="square">
            <a:spAutoFit/>
          </a:bodyPr>
          <a:lstStyle/>
          <a:p>
            <a:pPr algn="just">
              <a:lnSpc>
                <a:spcPct val="107000"/>
              </a:lnSpc>
              <a:spcAft>
                <a:spcPts val="800"/>
              </a:spcAft>
            </a:pP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Interés:</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Hemos trabajado hasta aquí básicamente con los músculos y sensaciones.</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dirty="0">
                <a:latin typeface="Arial" panose="020B0604020202020204" pitchFamily="34" charset="0"/>
                <a:ea typeface="Times New Roman" panose="02020603050405020304" pitchFamily="18" charset="0"/>
                <a:cs typeface="Times New Roman" panose="02020603050405020304" pitchFamily="18" charset="0"/>
              </a:rPr>
              <a:t>V</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amos a aprender a adiestrar las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imágenes mentales</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 son estas las que movilizan tensiones, y también pueden movilizar distensiones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El interés de este taller es reconocer que tenemos imágenes y éstas son de diversos tipos; que estas imágenes tienen una función activa en nuestra conciencia y, en consecuencia, en nuestros comportamientos. Poder trabajar con nuestras imágenes, es decir, reconocerlas, manejarlas y direccionarlas es de mucha importancia para nuestras vidas puesto que nos permiten, entre otras cosas, aclarar nuestros proyectos, modificar puntos de vista, vencer temores, reconciliarnos con situaciones pasadas, etc.</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Vamos a ir haciendo unos ejercicios a medida que vamos intercambiando.</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Voy a preguntar,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¿Quien </a:t>
            </a:r>
            <a:r>
              <a:rPr lang="es-ES" dirty="0">
                <a:latin typeface="Arial" panose="020B0604020202020204" pitchFamily="34" charset="0"/>
                <a:ea typeface="Times New Roman" panose="02020603050405020304" pitchFamily="18" charset="0"/>
                <a:cs typeface="Times New Roman" panose="02020603050405020304" pitchFamily="18" charset="0"/>
              </a:rPr>
              <a:t>de ustedes </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cree que no sufre?</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Vamos a buscar palabras que nombren como sufrimos,  ponernos de acuerdo en que es esto de sufrir.</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dirty="0">
                <a:latin typeface="Arial" panose="020B0604020202020204" pitchFamily="34" charset="0"/>
                <a:ea typeface="Times New Roman" panose="02020603050405020304" pitchFamily="18" charset="0"/>
                <a:cs typeface="Times New Roman" panose="02020603050405020304" pitchFamily="18" charset="0"/>
              </a:rPr>
              <a:t>Que palabras pondrían?</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Inconformidad esclavizada, apego, falta de sentido, aburrimiento.</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Todos sufrimos, a veces mas, a veces menos.</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Y Como sufrimos  Tenemos 3 facultades, muy importantes, útiles para la vida.. Memori</a:t>
            </a:r>
            <a:r>
              <a:rPr lang="es-ES" dirty="0">
                <a:latin typeface="Arial" panose="020B0604020202020204" pitchFamily="34" charset="0"/>
                <a:ea typeface="Times New Roman" panose="02020603050405020304" pitchFamily="18" charset="0"/>
                <a:cs typeface="Times New Roman" panose="02020603050405020304" pitchFamily="18" charset="0"/>
              </a:rPr>
              <a:t>a, Imaginación y sensación.</a:t>
            </a:r>
          </a:p>
        </p:txBody>
      </p:sp>
    </p:spTree>
    <p:extLst>
      <p:ext uri="{BB962C8B-B14F-4D97-AF65-F5344CB8AC3E}">
        <p14:creationId xmlns:p14="http://schemas.microsoft.com/office/powerpoint/2010/main" val="2434968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74221A-A153-A7E5-BF43-1E9E075F3006}"/>
              </a:ext>
            </a:extLst>
          </p:cNvPr>
          <p:cNvSpPr>
            <a:spLocks noGrp="1"/>
          </p:cNvSpPr>
          <p:nvPr>
            <p:ph idx="1"/>
          </p:nvPr>
        </p:nvSpPr>
        <p:spPr>
          <a:xfrm>
            <a:off x="489857" y="408213"/>
            <a:ext cx="11152414" cy="6041573"/>
          </a:xfrm>
        </p:spPr>
        <p:txBody>
          <a:bodyPr>
            <a:normAutofit/>
          </a:bodyPr>
          <a:lstStyle/>
          <a:p>
            <a:r>
              <a:rPr lang="es-ES" sz="2000" b="0" i="0" dirty="0">
                <a:solidFill>
                  <a:srgbClr val="222222"/>
                </a:solidFill>
                <a:effectLst/>
                <a:latin typeface="Arial" panose="020B0604020202020204" pitchFamily="34" charset="0"/>
              </a:rPr>
              <a:t>Entonces, ella apoya su mano en ese punto y siento un calor vivificante. Registro oleadas de energía que se amplían en el punto y experimento una aceptación muy profunda de mi cuerpo tal cual es. (*)</a:t>
            </a:r>
            <a:br>
              <a:rPr lang="es-ES" sz="2000" dirty="0"/>
            </a:br>
            <a:r>
              <a:rPr lang="es-ES" sz="2000" b="0" i="0" dirty="0">
                <a:solidFill>
                  <a:srgbClr val="222222"/>
                </a:solidFill>
                <a:effectLst/>
                <a:latin typeface="Arial" panose="020B0604020202020204" pitchFamily="34" charset="0"/>
              </a:rPr>
              <a:t>“Cuida a tu cuerpo, siguiendo solamente las opiniones de los sabios y no lo mortifiques con malestares que solo están en tu imaginación. Ahora, vete pleno de vitalidad y en paz”.</a:t>
            </a:r>
            <a:br>
              <a:rPr lang="es-ES" sz="2000" dirty="0"/>
            </a:br>
            <a:r>
              <a:rPr lang="es-ES" sz="2000" b="0" i="0" dirty="0">
                <a:solidFill>
                  <a:srgbClr val="222222"/>
                </a:solidFill>
                <a:effectLst/>
                <a:latin typeface="Arial" panose="020B0604020202020204" pitchFamily="34" charset="0"/>
              </a:rPr>
              <a:t>Al salir de la gruta reconfortado y saludable, bebo el agua cristalina del arroyo que me vivifica plenamente.</a:t>
            </a:r>
            <a:br>
              <a:rPr lang="es-ES" sz="2000" dirty="0"/>
            </a:br>
            <a:r>
              <a:rPr lang="es-ES" sz="2000" b="0" i="0" dirty="0">
                <a:solidFill>
                  <a:srgbClr val="222222"/>
                </a:solidFill>
                <a:effectLst/>
                <a:latin typeface="Arial" panose="020B0604020202020204" pitchFamily="34" charset="0"/>
              </a:rPr>
              <a:t>El sol y la brisa besan mi cuerpo. Camino por las arenas blancas hacia el lago y al llegar veo por un instante la silueta de la protectora de la vida que se refleja amablemente en las profundidades.</a:t>
            </a:r>
            <a:br>
              <a:rPr lang="es-ES" sz="2000" dirty="0"/>
            </a:br>
            <a:r>
              <a:rPr lang="es-ES" sz="2000" b="0" i="0" dirty="0">
                <a:solidFill>
                  <a:srgbClr val="222222"/>
                </a:solidFill>
                <a:effectLst/>
                <a:latin typeface="Arial" panose="020B0604020202020204" pitchFamily="34" charset="0"/>
              </a:rPr>
              <a:t>Voy entrando en las aguas. Mi cuerpo es un remanso sin límite. Agradezco dentro mío por ese maravilloso instrumento que he recibido de la naturaleza(*)</a:t>
            </a:r>
            <a:br>
              <a:rPr lang="es-ES" sz="2000" dirty="0"/>
            </a:br>
            <a:br>
              <a:rPr lang="es-ES" sz="2000" dirty="0"/>
            </a:br>
            <a:r>
              <a:rPr lang="es-ES" sz="2000" b="0" i="0" dirty="0">
                <a:solidFill>
                  <a:srgbClr val="222222"/>
                </a:solidFill>
                <a:effectLst/>
                <a:latin typeface="Arial" panose="020B0604020202020204" pitchFamily="34" charset="0"/>
              </a:rPr>
              <a:t>Recomendación</a:t>
            </a:r>
            <a:br>
              <a:rPr lang="es-ES" sz="2000" dirty="0"/>
            </a:br>
            <a:br>
              <a:rPr lang="es-ES" sz="2000" dirty="0"/>
            </a:br>
            <a:r>
              <a:rPr lang="es-ES" sz="2000" b="0" i="0" dirty="0">
                <a:solidFill>
                  <a:srgbClr val="222222"/>
                </a:solidFill>
                <a:effectLst/>
                <a:latin typeface="Arial" panose="020B0604020202020204" pitchFamily="34" charset="0"/>
              </a:rPr>
              <a:t>Estudiar la coincidencia entre las resistencias de la experiencia y las que se observan en la vida cotidiana. Si en esta experiencia o, al repetirla, se ha producido el vencimiento de resistencias, comprobar su correlato en la vida diaria. </a:t>
            </a:r>
            <a:endParaRPr lang="es-AR" sz="2000" dirty="0"/>
          </a:p>
        </p:txBody>
      </p:sp>
    </p:spTree>
    <p:extLst>
      <p:ext uri="{BB962C8B-B14F-4D97-AF65-F5344CB8AC3E}">
        <p14:creationId xmlns:p14="http://schemas.microsoft.com/office/powerpoint/2010/main" val="374062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6878FA-920B-0167-8477-C780F8DAC5A3}"/>
              </a:ext>
            </a:extLst>
          </p:cNvPr>
          <p:cNvSpPr>
            <a:spLocks noGrp="1"/>
          </p:cNvSpPr>
          <p:nvPr>
            <p:ph idx="1"/>
          </p:nvPr>
        </p:nvSpPr>
        <p:spPr>
          <a:xfrm>
            <a:off x="342899" y="342900"/>
            <a:ext cx="11397343" cy="5943600"/>
          </a:xfrm>
        </p:spPr>
        <p:txBody>
          <a:bodyPr>
            <a:normAutofit fontScale="77500" lnSpcReduction="20000"/>
          </a:bodyPr>
          <a:lstStyle/>
          <a:p>
            <a:pPr algn="l" fontAlgn="base"/>
            <a:r>
              <a:rPr lang="es-ES" b="0" i="0" dirty="0">
                <a:solidFill>
                  <a:srgbClr val="000000"/>
                </a:solidFill>
                <a:effectLst/>
                <a:latin typeface="Open Sans" panose="020B0606030504020204" pitchFamily="34" charset="0"/>
              </a:rPr>
              <a:t>Siento incomodidad al comprender que ella está viendo las escenas, pero me tranquilizo de inmediato. Luego agrega: “Aún en la enfermedad y la vejez, el cuerpo será el perro fiel que te acompañe hasta el último momento. No reniegues de él cuando no pueda responder a tu antojo. Mientras tanto, hazlo fuerte y saludable. Cuídalo para que esté a tu servicio y oriéntate solamente por las opiniones de los sabios. Yo que he pasado por todas las épocas, sé bien que la misma idea de belleza cambia. Si no consideras a tu cuerpo como al amigo más próximo, él entristece y enferma. Por tanto, habrás de aceptarlo plenamente. Él es el instrumento de que dispones para expresarte en el mundo… Quiero que veas ahora, qué parte de él es débil y menos saludable”. Al punto, aparece la imagen de esa zona de mi cuerpo. (*)</a:t>
            </a:r>
          </a:p>
          <a:p>
            <a:pPr algn="l" fontAlgn="base"/>
            <a:r>
              <a:rPr lang="es-ES" b="0" i="0" dirty="0">
                <a:solidFill>
                  <a:srgbClr val="000000"/>
                </a:solidFill>
                <a:effectLst/>
                <a:latin typeface="Open Sans" panose="020B0606030504020204" pitchFamily="34" charset="0"/>
              </a:rPr>
              <a:t>Entonces, ella apoya su mano en ese punto y siento un calor vivificante. Registro oleadas de energía que se amplían en el punto y experimento una aceptación muy profunda de mi cuerpo tal cual es. (*)</a:t>
            </a:r>
          </a:p>
          <a:p>
            <a:pPr algn="l" fontAlgn="base"/>
            <a:r>
              <a:rPr lang="es-ES" b="0" i="0" dirty="0">
                <a:solidFill>
                  <a:srgbClr val="000000"/>
                </a:solidFill>
                <a:effectLst/>
                <a:latin typeface="Open Sans" panose="020B0606030504020204" pitchFamily="34" charset="0"/>
              </a:rPr>
              <a:t>“Cuida a tu cuerpo, siguiendo solamente las opiniones de los sabios y no lo mortifiques con malestares que sólo están en tu imaginación. Ahora, vete pleno de vitalidad y en paz”.</a:t>
            </a:r>
          </a:p>
          <a:p>
            <a:pPr algn="l" fontAlgn="base"/>
            <a:r>
              <a:rPr lang="es-ES" b="0" i="0" dirty="0">
                <a:solidFill>
                  <a:srgbClr val="000000"/>
                </a:solidFill>
                <a:effectLst/>
                <a:latin typeface="Open Sans" panose="020B0606030504020204" pitchFamily="34" charset="0"/>
              </a:rPr>
              <a:t>Al salir de la gruta reconfortado y saludable, bebo el agua cristalina del arroyo que me vivifica plenamente.</a:t>
            </a:r>
          </a:p>
          <a:p>
            <a:pPr algn="l" fontAlgn="base"/>
            <a:r>
              <a:rPr lang="es-ES" b="0" i="0" dirty="0">
                <a:solidFill>
                  <a:srgbClr val="000000"/>
                </a:solidFill>
                <a:effectLst/>
                <a:latin typeface="Open Sans" panose="020B0606030504020204" pitchFamily="34" charset="0"/>
              </a:rPr>
              <a:t>El sol y la brisa besan mi cuerpo. Camino por las arenas blancas hacia el lago y al llegar veo por un instante la silueta de la protectora de la vida que se refleja amablemente en las profundidades.</a:t>
            </a:r>
          </a:p>
          <a:p>
            <a:pPr algn="l" fontAlgn="base"/>
            <a:r>
              <a:rPr lang="es-ES" b="0" i="0" dirty="0">
                <a:solidFill>
                  <a:srgbClr val="000000"/>
                </a:solidFill>
                <a:effectLst/>
                <a:latin typeface="Open Sans" panose="020B0606030504020204" pitchFamily="34" charset="0"/>
              </a:rPr>
              <a:t>Voy entrando en las aguas. Mi cuerpo es un remanso sin límite. (*)</a:t>
            </a:r>
          </a:p>
          <a:p>
            <a:endParaRPr lang="es-AR" dirty="0"/>
          </a:p>
        </p:txBody>
      </p:sp>
    </p:spTree>
    <p:extLst>
      <p:ext uri="{BB962C8B-B14F-4D97-AF65-F5344CB8AC3E}">
        <p14:creationId xmlns:p14="http://schemas.microsoft.com/office/powerpoint/2010/main" val="219701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lementos multimedia en línea 8" title="Experiencia Guiada &quot;La Protectora de la Vida&quot;">
            <a:hlinkClick r:id="" action="ppaction://media"/>
            <a:extLst>
              <a:ext uri="{FF2B5EF4-FFF2-40B4-BE49-F238E27FC236}">
                <a16:creationId xmlns:a16="http://schemas.microsoft.com/office/drawing/2014/main" id="{EECE7600-A37A-2E3A-36F6-7A2D569FEC2A}"/>
              </a:ext>
            </a:extLst>
          </p:cNvPr>
          <p:cNvPicPr>
            <a:picLocks noRot="1" noChangeAspect="1"/>
          </p:cNvPicPr>
          <p:nvPr>
            <a:videoFile r:link="rId1"/>
          </p:nvPr>
        </p:nvPicPr>
        <p:blipFill>
          <a:blip r:embed="rId3"/>
          <a:stretch>
            <a:fillRect/>
          </a:stretch>
        </p:blipFill>
        <p:spPr>
          <a:xfrm>
            <a:off x="662608" y="251791"/>
            <a:ext cx="11290852" cy="6427305"/>
          </a:xfrm>
          <a:prstGeom prst="rect">
            <a:avLst/>
          </a:prstGeom>
        </p:spPr>
      </p:pic>
    </p:spTree>
    <p:extLst>
      <p:ext uri="{BB962C8B-B14F-4D97-AF65-F5344CB8AC3E}">
        <p14:creationId xmlns:p14="http://schemas.microsoft.com/office/powerpoint/2010/main" val="426192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AF9229F-26F1-3C83-972C-663DF55D763A}"/>
              </a:ext>
            </a:extLst>
          </p:cNvPr>
          <p:cNvSpPr txBox="1"/>
          <p:nvPr/>
        </p:nvSpPr>
        <p:spPr>
          <a:xfrm>
            <a:off x="173502" y="487217"/>
            <a:ext cx="11844996" cy="6769738"/>
          </a:xfrm>
          <a:prstGeom prst="rect">
            <a:avLst/>
          </a:prstGeom>
          <a:noFill/>
        </p:spPr>
        <p:txBody>
          <a:bodyPr wrap="square">
            <a:spAutoFit/>
          </a:bodyPr>
          <a:lstStyle/>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Cuando no trabajan bien, podemos reconocer</a:t>
            </a: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Tres Vías de Sufrimiento  por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Memoria</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recuerdos de fracasos y frustraciones</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                                                        Sensación</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situaciones de no reconocimiento, ahora, en el trabajo, en la familia, dificultades.                         </a:t>
            </a:r>
          </a:p>
          <a:p>
            <a:pPr algn="just">
              <a:lnSpc>
                <a:spcPct val="107000"/>
              </a:lnSpc>
              <a:spcAft>
                <a:spcPts val="800"/>
              </a:spcAft>
            </a:pPr>
            <a:r>
              <a:rPr lang="es-ES" sz="2000" dirty="0">
                <a:latin typeface="Arial" panose="020B0604020202020204" pitchFamily="34" charset="0"/>
                <a:ea typeface="Times New Roman" panose="02020603050405020304" pitchFamily="18" charset="0"/>
                <a:cs typeface="Times New Roman" panose="02020603050405020304" pitchFamily="18" charset="0"/>
              </a:rPr>
              <a:t>                                                      </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Imaginación</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lo que me puede pasar a futuro. Perder lo que tenemos, un proyecto que salga mal, temor a la vejez a la soledad, a la muerte</a:t>
            </a:r>
          </a:p>
          <a:p>
            <a:pPr algn="just">
              <a:lnSpc>
                <a:spcPct val="107000"/>
              </a:lnSpc>
              <a:spcAft>
                <a:spcPts val="800"/>
              </a:spcAft>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Vamos a hacer otro ejercicio . Vamos a tratar de registrar, de sentir como es esto.</a:t>
            </a:r>
          </a:p>
          <a:p>
            <a:pPr algn="just">
              <a:lnSpc>
                <a:spcPct val="107000"/>
              </a:lnSpc>
              <a:spcAft>
                <a:spcPts val="800"/>
              </a:spcAft>
            </a:pPr>
            <a:r>
              <a:rPr lang="es-ES" sz="2000" dirty="0">
                <a:latin typeface="Arial" panose="020B0604020202020204" pitchFamily="34" charset="0"/>
                <a:ea typeface="Calibri" panose="020F0502020204030204" pitchFamily="34" charset="0"/>
                <a:cs typeface="Times New Roman" panose="02020603050405020304" pitchFamily="18" charset="0"/>
              </a:rPr>
              <a:t>Cerramos los ojos, y atendemos a lo que vamos sintiendo.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Recuerden un mal momento en su vida, atento a lo que sienten, su cuerpo, respiren profundo, cambiemos el recuerdo por el mejor de su vida.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Nos imaginamos a futuro un proyecto querido, y nos va a ir mal en ese proyecto, ahora nos imaginamos que nos va bien. Atendemos a los distintos registros corporales. Que sensaciones aparecen.</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Respiren profundo, suelten, conecten con lo mejor de ustedes.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Dificultad Veo una imagen y no conecto. Capacidad de imaginar, hay gente que no puede ver nada.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Aprender a manejar las imágenes, es tener la clave de nuestro comportamiento y conductas.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386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6CC7199-CB6C-E17D-77F6-C8AB7637B0FE}"/>
              </a:ext>
            </a:extLst>
          </p:cNvPr>
          <p:cNvSpPr txBox="1"/>
          <p:nvPr/>
        </p:nvSpPr>
        <p:spPr>
          <a:xfrm>
            <a:off x="430695" y="492084"/>
            <a:ext cx="11622157" cy="6246646"/>
          </a:xfrm>
          <a:prstGeom prst="rect">
            <a:avLst/>
          </a:prstGeom>
          <a:noFill/>
        </p:spPr>
        <p:txBody>
          <a:bodyPr wrap="square">
            <a:spAutoFit/>
          </a:bodyPr>
          <a:lstStyle/>
          <a:p>
            <a:pPr algn="just">
              <a:lnSpc>
                <a:spcPct val="107000"/>
              </a:lnSpc>
              <a:spcAft>
                <a:spcPts val="800"/>
              </a:spcAft>
            </a:pP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Imagen</a:t>
            </a:r>
            <a:endParaRPr lang="es-AR"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Llamamos imagen a la representación estructurada y formalizada por la conciencia, de sensaciones o percepciones que provienen o han provenido (memoria) del medio externo o interno, por vía sensorial.</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Por sentidos externos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Auditivas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Visuales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Gustativas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Olfativas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Táctiles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Por sentidos internos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Cenestésicas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Kinestésicas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581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3558390-C482-374A-7A1C-1C63AC346784}"/>
              </a:ext>
            </a:extLst>
          </p:cNvPr>
          <p:cNvSpPr txBox="1"/>
          <p:nvPr/>
        </p:nvSpPr>
        <p:spPr>
          <a:xfrm>
            <a:off x="722243" y="502381"/>
            <a:ext cx="10747513" cy="2688749"/>
          </a:xfrm>
          <a:prstGeom prst="rect">
            <a:avLst/>
          </a:prstGeom>
          <a:noFill/>
        </p:spPr>
        <p:txBody>
          <a:bodyPr wrap="square">
            <a:spAutoFit/>
          </a:bodyPr>
          <a:lstStyle/>
          <a:p>
            <a:pPr algn="just">
              <a:lnSpc>
                <a:spcPct val="107000"/>
              </a:lnSpc>
              <a:spcAft>
                <a:spcPts val="800"/>
              </a:spcAft>
            </a:pP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Teoría de la Conciencia</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donde la imagen, tiene gran importancia.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Llegando un impulso a la Conciencia se convierte en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imagen</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el lenguaje de la conciencia es imagen.</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Esta imagen, es a su vez el conjunto de impulsos que la conciencia envía a los centros para movilizar respuestas. </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Para entender esto veamos un esquema muy simple del funcionamiento del aparato sicofísico.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a:extLst>
              <a:ext uri="{FF2B5EF4-FFF2-40B4-BE49-F238E27FC236}">
                <a16:creationId xmlns:a16="http://schemas.microsoft.com/office/drawing/2014/main" id="{D3C667BF-4FFA-C68C-97D1-D7EAF25B03E6}"/>
              </a:ext>
            </a:extLst>
          </p:cNvPr>
          <p:cNvPicPr>
            <a:picLocks noChangeAspect="1"/>
          </p:cNvPicPr>
          <p:nvPr/>
        </p:nvPicPr>
        <p:blipFill>
          <a:blip r:embed="rId2"/>
          <a:stretch>
            <a:fillRect/>
          </a:stretch>
        </p:blipFill>
        <p:spPr>
          <a:xfrm>
            <a:off x="616226" y="3191129"/>
            <a:ext cx="10277060" cy="3474713"/>
          </a:xfrm>
          <a:prstGeom prst="rect">
            <a:avLst/>
          </a:prstGeom>
        </p:spPr>
      </p:pic>
      <p:sp>
        <p:nvSpPr>
          <p:cNvPr id="2" name="CuadroTexto 1">
            <a:extLst>
              <a:ext uri="{FF2B5EF4-FFF2-40B4-BE49-F238E27FC236}">
                <a16:creationId xmlns:a16="http://schemas.microsoft.com/office/drawing/2014/main" id="{F242CF83-6200-25DB-70D2-4A27D54A46CE}"/>
              </a:ext>
            </a:extLst>
          </p:cNvPr>
          <p:cNvSpPr txBox="1"/>
          <p:nvPr/>
        </p:nvSpPr>
        <p:spPr>
          <a:xfrm>
            <a:off x="7010400" y="5685183"/>
            <a:ext cx="1524000" cy="400110"/>
          </a:xfrm>
          <a:prstGeom prst="rect">
            <a:avLst/>
          </a:prstGeom>
          <a:noFill/>
        </p:spPr>
        <p:txBody>
          <a:bodyPr wrap="square" rtlCol="0">
            <a:spAutoFit/>
          </a:bodyPr>
          <a:lstStyle/>
          <a:p>
            <a:r>
              <a:rPr lang="es-ES" sz="2000" dirty="0"/>
              <a:t>Imagen</a:t>
            </a:r>
            <a:endParaRPr lang="es-AR" sz="2000" dirty="0"/>
          </a:p>
        </p:txBody>
      </p:sp>
      <p:sp>
        <p:nvSpPr>
          <p:cNvPr id="3" name="CuadroTexto 2">
            <a:extLst>
              <a:ext uri="{FF2B5EF4-FFF2-40B4-BE49-F238E27FC236}">
                <a16:creationId xmlns:a16="http://schemas.microsoft.com/office/drawing/2014/main" id="{9B71DCF6-B6B5-FABC-6B7F-27E8D907676B}"/>
              </a:ext>
            </a:extLst>
          </p:cNvPr>
          <p:cNvSpPr txBox="1"/>
          <p:nvPr/>
        </p:nvSpPr>
        <p:spPr>
          <a:xfrm>
            <a:off x="7169426" y="3958989"/>
            <a:ext cx="1205948" cy="677108"/>
          </a:xfrm>
          <a:prstGeom prst="rect">
            <a:avLst/>
          </a:prstGeom>
          <a:noFill/>
        </p:spPr>
        <p:txBody>
          <a:bodyPr wrap="square" rtlCol="0">
            <a:spAutoFit/>
          </a:bodyPr>
          <a:lstStyle/>
          <a:p>
            <a:r>
              <a:rPr lang="es-ES" sz="2000" dirty="0"/>
              <a:t>Imagen</a:t>
            </a:r>
          </a:p>
          <a:p>
            <a:endParaRPr lang="es-AR" dirty="0"/>
          </a:p>
        </p:txBody>
      </p:sp>
    </p:spTree>
    <p:extLst>
      <p:ext uri="{BB962C8B-B14F-4D97-AF65-F5344CB8AC3E}">
        <p14:creationId xmlns:p14="http://schemas.microsoft.com/office/powerpoint/2010/main" val="27110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CAFB6366-17A1-68A3-5BDB-84FA259FF1E9}"/>
              </a:ext>
            </a:extLst>
          </p:cNvPr>
          <p:cNvSpPr txBox="1"/>
          <p:nvPr/>
        </p:nvSpPr>
        <p:spPr>
          <a:xfrm>
            <a:off x="251791" y="275644"/>
            <a:ext cx="11688417" cy="6442085"/>
          </a:xfrm>
          <a:prstGeom prst="rect">
            <a:avLst/>
          </a:prstGeom>
          <a:noFill/>
        </p:spPr>
        <p:txBody>
          <a:bodyPr wrap="square">
            <a:spAutoFit/>
          </a:bodyPr>
          <a:lstStyle/>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La imagen mueve al cuerpo, es un  lenguaje previo al comportamiento.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Ejercicio </a:t>
            </a: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Cerramos los ojos.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Imaginamos mover la mano a la Izquierda, pero la movemos a la derecha.</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Vamos a ver la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Movilidad</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de las Imágenes.</a:t>
            </a:r>
          </a:p>
          <a:p>
            <a:pPr algn="just">
              <a:lnSpc>
                <a:spcPct val="107000"/>
              </a:lnSpc>
              <a:spcAft>
                <a:spcPts val="800"/>
              </a:spcAft>
            </a:pPr>
            <a:r>
              <a:rPr lang="es-ES" sz="2000" dirty="0">
                <a:latin typeface="Arial" panose="020B0604020202020204" pitchFamily="34" charset="0"/>
                <a:ea typeface="Calibri" panose="020F0502020204030204" pitchFamily="34" charset="0"/>
                <a:cs typeface="Times New Roman" panose="02020603050405020304" pitchFamily="18" charset="0"/>
              </a:rPr>
              <a:t>Pudieron reconocer la formación de la imagen, antes de mover el brazo?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Cerramos los ojos, nos imaginamos una manzana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roja</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Ahora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verde</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azul</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ahora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cuadrada</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piramidal</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vuelve a su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forma habitual</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crece</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se hace grande, hasta los limites de la habitación,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se achica </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a su tamaño habitual, le salen dos piernas, crece un cuello, en la punta la cabeza, recoge cabeza, cuello , piernas, vuelve a la manzana que comenzó.</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No siempre es tan fácil mover las imágenes, cuando tienen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carga afectiva.</a:t>
            </a:r>
            <a:endParaRPr lang="es-AR"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 Imaginamos una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persona querida, </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con detalles, me acerco, sonrió, la abrazo.</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Elegimos ahora una </a:t>
            </a:r>
            <a:r>
              <a:rPr lang="es-ES" sz="2000" b="1" dirty="0">
                <a:effectLst/>
                <a:latin typeface="Arial" panose="020B0604020202020204" pitchFamily="34" charset="0"/>
                <a:ea typeface="Times New Roman" panose="02020603050405020304" pitchFamily="18" charset="0"/>
                <a:cs typeface="Times New Roman" panose="02020603050405020304" pitchFamily="18" charset="0"/>
              </a:rPr>
              <a:t>persona que nos cae antipática</a:t>
            </a:r>
            <a:r>
              <a:rPr lang="es-ES" sz="2000" dirty="0">
                <a:effectLst/>
                <a:latin typeface="Arial" panose="020B0604020202020204" pitchFamily="34" charset="0"/>
                <a:ea typeface="Times New Roman" panose="02020603050405020304" pitchFamily="18" charset="0"/>
                <a:cs typeface="Times New Roman" panose="02020603050405020304" pitchFamily="18" charset="0"/>
              </a:rPr>
              <a:t>, que me cae mal, que no queremos, nos puede haber hecho daño, la imaginamos, nos acercamos a ella, la abrazamos.</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2000" dirty="0">
                <a:effectLst/>
                <a:latin typeface="Arial" panose="020B0604020202020204" pitchFamily="34" charset="0"/>
                <a:ea typeface="Times New Roman" panose="02020603050405020304" pitchFamily="18" charset="0"/>
                <a:cs typeface="Times New Roman" panose="02020603050405020304" pitchFamily="18" charset="0"/>
              </a:rPr>
              <a:t>Que les pareció? Es mas difícil?</a:t>
            </a:r>
            <a:endParaRPr lang="es-A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27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717F1DC-EADE-87A5-88A8-F53A79C73855}"/>
              </a:ext>
            </a:extLst>
          </p:cNvPr>
          <p:cNvSpPr txBox="1"/>
          <p:nvPr/>
        </p:nvSpPr>
        <p:spPr>
          <a:xfrm>
            <a:off x="159027" y="265197"/>
            <a:ext cx="11635408" cy="6426439"/>
          </a:xfrm>
          <a:prstGeom prst="rect">
            <a:avLst/>
          </a:prstGeom>
          <a:noFill/>
        </p:spPr>
        <p:txBody>
          <a:bodyPr wrap="square">
            <a:spAutoFit/>
          </a:bodyPr>
          <a:lstStyle/>
          <a:p>
            <a:pPr algn="just">
              <a:lnSpc>
                <a:spcPct val="107000"/>
              </a:lnSpc>
              <a:spcAft>
                <a:spcPts val="800"/>
              </a:spcAft>
            </a:pP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Trabajo con imágenes </a:t>
            </a:r>
            <a:endParaRPr lang="es-AR"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Vamos a presentar las Experiencias Guiadas, trabajamos con la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transformación de imágenes </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y no con teorías o ideas. La experiencia personal, es la que nos va a permitir transformar nuestra conducta. </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Las Experiencias guiadas (disponibles en la web) son relatos, donde el operador es el actor o protagonista principal. Tienen un origen, espacio y guion, donde uno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se va imaginando a uno mismo para resolver nudos de conflictos, de pasado, presente o futuro.</a:t>
            </a:r>
            <a:endParaRPr lang="es-AR"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Comienzan con una indefinición en tiempo y espacio, para desestabilizar y ayudarnos a cambiar de perspectiva, para una transformación interna.</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Las EG son pequeños cuentos en los que encontramos “espacios” (marcados por un asteriscado en el texto, o silencios cuando están grabadas) que permiten detener la secuencia a fin de colocar, en ese momento, la imagen que le parezca adecuada al que realiza la experiencia.</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Las  Experiencias  Guiadas  permiten</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   a  quien  las   practica,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reconciliarse consigo mismo</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  superando frustraciones y resentimientos pasados,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ordenando  las  actividades presentes </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y dando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al  futuro  </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un sentido que elimine las angustias, los temores y la desorientación.</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Las transformaciones que se produzcan no quedarán sólo como una experiencia  interna en cada persona,  sino que </a:t>
            </a:r>
            <a:r>
              <a:rPr lang="es-ES" sz="1800" b="1" dirty="0">
                <a:effectLst/>
                <a:latin typeface="Arial" panose="020B0604020202020204" pitchFamily="34" charset="0"/>
                <a:ea typeface="Times New Roman" panose="02020603050405020304" pitchFamily="18" charset="0"/>
                <a:cs typeface="Times New Roman" panose="02020603050405020304" pitchFamily="18" charset="0"/>
              </a:rPr>
              <a:t>se expresarán en cambios conductuales</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  en las situaciones análogas de la vida cotidiana. En la base de todo esto debe estar la intención de querer cambiar una situación y un comportamiento.</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S" sz="1800" dirty="0">
                <a:effectLst/>
                <a:latin typeface="Arial" panose="020B0604020202020204" pitchFamily="34" charset="0"/>
                <a:ea typeface="Times New Roman" panose="02020603050405020304" pitchFamily="18" charset="0"/>
                <a:cs typeface="Times New Roman" panose="02020603050405020304" pitchFamily="18" charset="0"/>
              </a:rPr>
              <a:t> En suma, nuestras Experiencias Guiadas tienden a positivizar la existencia, a fortalecer el contacto con uno mismo, a favorecer la búsqueda del sentido de la vida.</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3305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1D25AF-C984-4EC2-BD5E-EFEE77425F10}"/>
              </a:ext>
            </a:extLst>
          </p:cNvPr>
          <p:cNvSpPr>
            <a:spLocks noGrp="1"/>
          </p:cNvSpPr>
          <p:nvPr>
            <p:ph idx="1"/>
          </p:nvPr>
        </p:nvSpPr>
        <p:spPr/>
        <p:txBody>
          <a:bodyPr>
            <a:normAutofit lnSpcReduction="10000"/>
          </a:bodyPr>
          <a:lstStyle/>
          <a:p>
            <a:r>
              <a:rPr lang="es-AR" sz="3200" dirty="0">
                <a:solidFill>
                  <a:srgbClr val="222222"/>
                </a:solidFill>
                <a:effectLst/>
                <a:ea typeface="Calibri" panose="020F0502020204030204" pitchFamily="34" charset="0"/>
              </a:rPr>
              <a:t>Las experiencias guiadas podríamos definirlas como imágenes de meditación dinámica referidas a la vida del que medita, con el interés de habilitar en el presente cambios que ayuden a</a:t>
            </a:r>
            <a:r>
              <a:rPr lang="es-AR" sz="3200" b="1" dirty="0">
                <a:solidFill>
                  <a:srgbClr val="222222"/>
                </a:solidFill>
                <a:effectLst/>
                <a:ea typeface="Calibri" panose="020F0502020204030204" pitchFamily="34" charset="0"/>
              </a:rPr>
              <a:t> </a:t>
            </a:r>
            <a:r>
              <a:rPr lang="es-AR" sz="3200" b="1" dirty="0" err="1">
                <a:solidFill>
                  <a:srgbClr val="222222"/>
                </a:solidFill>
                <a:effectLst/>
                <a:ea typeface="Calibri" panose="020F0502020204030204" pitchFamily="34" charset="0"/>
              </a:rPr>
              <a:t>intencionar</a:t>
            </a:r>
            <a:r>
              <a:rPr lang="es-AR" sz="3200" b="1" dirty="0">
                <a:solidFill>
                  <a:srgbClr val="222222"/>
                </a:solidFill>
                <a:effectLst/>
                <a:ea typeface="Calibri" panose="020F0502020204030204" pitchFamily="34" charset="0"/>
              </a:rPr>
              <a:t> conductas coherentes (pensar, sentir y actuar en la misma dirección tratando a los demás del modo en que quieres ser tratado), que ayuden a integrar </a:t>
            </a:r>
            <a:r>
              <a:rPr lang="es-AR" sz="3200" dirty="0">
                <a:solidFill>
                  <a:srgbClr val="222222"/>
                </a:solidFill>
                <a:effectLst/>
                <a:ea typeface="Calibri" panose="020F0502020204030204" pitchFamily="34" charset="0"/>
              </a:rPr>
              <a:t>contenidos del pasado y a abrir el futuro de tal modo que se vaya avanzando en la superación del sufrimiento obteniendo registros de unidad interna.</a:t>
            </a:r>
            <a:br>
              <a:rPr lang="es-AR" sz="3200" dirty="0">
                <a:solidFill>
                  <a:srgbClr val="222222"/>
                </a:solidFill>
                <a:effectLst/>
                <a:ea typeface="Calibri" panose="020F0502020204030204" pitchFamily="34" charset="0"/>
              </a:rPr>
            </a:br>
            <a:br>
              <a:rPr lang="es-AR" sz="1800" dirty="0">
                <a:solidFill>
                  <a:srgbClr val="222222"/>
                </a:solidFill>
                <a:effectLst/>
                <a:latin typeface="Arial" panose="020B0604020202020204" pitchFamily="34" charset="0"/>
                <a:ea typeface="Calibri" panose="020F0502020204030204" pitchFamily="34" charset="0"/>
              </a:rPr>
            </a:br>
            <a:endParaRPr lang="es-AR" dirty="0"/>
          </a:p>
        </p:txBody>
      </p:sp>
    </p:spTree>
    <p:extLst>
      <p:ext uri="{BB962C8B-B14F-4D97-AF65-F5344CB8AC3E}">
        <p14:creationId xmlns:p14="http://schemas.microsoft.com/office/powerpoint/2010/main" val="3798676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3462988-F2C4-2EDA-D074-C1927C0248D4}"/>
              </a:ext>
            </a:extLst>
          </p:cNvPr>
          <p:cNvSpPr>
            <a:spLocks noGrp="1"/>
          </p:cNvSpPr>
          <p:nvPr>
            <p:ph idx="1"/>
          </p:nvPr>
        </p:nvSpPr>
        <p:spPr>
          <a:xfrm>
            <a:off x="0" y="1"/>
            <a:ext cx="12192000" cy="4731026"/>
          </a:xfrm>
        </p:spPr>
        <p:txBody>
          <a:bodyPr>
            <a:normAutofit fontScale="25000" lnSpcReduction="20000"/>
          </a:bodyPr>
          <a:lstStyle/>
          <a:p>
            <a:pPr algn="ctr"/>
            <a:r>
              <a:rPr lang="es-ES" sz="8000" b="1" i="0" u="sng" dirty="0">
                <a:solidFill>
                  <a:srgbClr val="222222"/>
                </a:solidFill>
                <a:effectLst/>
                <a:latin typeface="Arial" panose="020B0604020202020204" pitchFamily="34" charset="0"/>
              </a:rPr>
              <a:t>Experiencias de ubicación en el momento actual o Presente</a:t>
            </a:r>
            <a:endParaRPr lang="es-ES" sz="8000" b="0" i="0" dirty="0">
              <a:solidFill>
                <a:srgbClr val="222222"/>
              </a:solidFill>
              <a:effectLst/>
              <a:latin typeface="Arial" panose="020B0604020202020204" pitchFamily="34" charset="0"/>
            </a:endParaRPr>
          </a:p>
          <a:p>
            <a:br>
              <a:rPr lang="es-ES" sz="5500" dirty="0"/>
            </a:br>
            <a:r>
              <a:rPr lang="es-ES" sz="8000" b="0" i="0" dirty="0">
                <a:solidFill>
                  <a:srgbClr val="222222"/>
                </a:solidFill>
                <a:effectLst/>
                <a:latin typeface="Arial" panose="020B0604020202020204" pitchFamily="34" charset="0"/>
              </a:rPr>
              <a:t>1. La protectora de la vida. Experiencia guiada de presente.</a:t>
            </a:r>
            <a:br>
              <a:rPr lang="es-ES" sz="8000" dirty="0"/>
            </a:br>
            <a:br>
              <a:rPr lang="es-ES" sz="8000" dirty="0"/>
            </a:br>
            <a:r>
              <a:rPr lang="es-ES" sz="8000" b="0" i="0" dirty="0">
                <a:solidFill>
                  <a:srgbClr val="222222"/>
                </a:solidFill>
                <a:effectLst/>
                <a:latin typeface="Arial" panose="020B0604020202020204" pitchFamily="34" charset="0"/>
              </a:rPr>
              <a:t>Interés</a:t>
            </a:r>
            <a:br>
              <a:rPr lang="es-ES" sz="8000" dirty="0"/>
            </a:br>
            <a:br>
              <a:rPr lang="es-ES" sz="8000" dirty="0"/>
            </a:br>
            <a:r>
              <a:rPr lang="es-ES" sz="7200" b="0" i="0" dirty="0">
                <a:solidFill>
                  <a:srgbClr val="222222"/>
                </a:solidFill>
                <a:effectLst/>
                <a:latin typeface="Arial" panose="020B0604020202020204" pitchFamily="34" charset="0"/>
              </a:rPr>
              <a:t>Esta experiencia pretende una toma de contacto con los problemas del cuerpo. También una afirmación del mismo. Es sabido que la negación de una zona corporal por repudiarla, termina “anestesiando”, insensibilizando el punto. La consecuencia de ello es que todo lo referido al tema termina por ser mentalmente degradado o deformado imaginariamente. La reconciliación con el propio cuerpo es una experiencia recomendable para todas las personas. Asumirlo tal cual es, constituye el primer paso de avance en el criterio de realidad.</a:t>
            </a:r>
            <a:br>
              <a:rPr lang="es-ES" sz="7200" dirty="0"/>
            </a:br>
            <a:br>
              <a:rPr lang="es-ES" sz="8000" dirty="0"/>
            </a:br>
            <a:r>
              <a:rPr lang="es-ES" sz="8000" b="0" i="0" dirty="0">
                <a:solidFill>
                  <a:srgbClr val="222222"/>
                </a:solidFill>
                <a:effectLst/>
                <a:latin typeface="Arial" panose="020B0604020202020204" pitchFamily="34" charset="0"/>
              </a:rPr>
              <a:t>Relax.</a:t>
            </a:r>
            <a:br>
              <a:rPr lang="es-ES" sz="8000" dirty="0"/>
            </a:br>
            <a:r>
              <a:rPr lang="es-ES" sz="8000" b="1" i="0" dirty="0">
                <a:solidFill>
                  <a:srgbClr val="222222"/>
                </a:solidFill>
                <a:effectLst/>
                <a:latin typeface="Arial" panose="020B0604020202020204" pitchFamily="34" charset="0"/>
              </a:rPr>
              <a:t>Experiencia guiada. La protectora de la vida.</a:t>
            </a:r>
            <a:br>
              <a:rPr lang="es-ES" sz="8000" b="1" dirty="0"/>
            </a:br>
            <a:br>
              <a:rPr lang="es-ES" sz="8000" dirty="0"/>
            </a:br>
            <a:r>
              <a:rPr lang="es-ES" sz="8000" b="0" i="0" dirty="0">
                <a:solidFill>
                  <a:srgbClr val="222222"/>
                </a:solidFill>
                <a:effectLst/>
                <a:latin typeface="Arial" panose="020B0604020202020204" pitchFamily="34" charset="0"/>
                <a:cs typeface="Arial" panose="020B0604020202020204" pitchFamily="34" charset="0"/>
              </a:rPr>
              <a:t>Floto de espaldas en un lago. La temperatura es muy agradable. Sin esfuerzo, puedo mirar a ambos lados de mi cuerpo descubriendo que el agua cristalina me permite ver el fondo.</a:t>
            </a:r>
            <a:br>
              <a:rPr lang="es-ES" sz="8000" dirty="0">
                <a:latin typeface="Arial" panose="020B0604020202020204" pitchFamily="34" charset="0"/>
                <a:cs typeface="Arial" panose="020B0604020202020204" pitchFamily="34" charset="0"/>
              </a:rPr>
            </a:br>
            <a:r>
              <a:rPr lang="es-ES" sz="8000" b="0" i="0" dirty="0">
                <a:solidFill>
                  <a:srgbClr val="222222"/>
                </a:solidFill>
                <a:effectLst/>
                <a:latin typeface="Arial" panose="020B0604020202020204" pitchFamily="34" charset="0"/>
                <a:cs typeface="Arial" panose="020B0604020202020204" pitchFamily="34" charset="0"/>
              </a:rPr>
              <a:t>El cielo es de un azul luminoso. Muy cerca hay una playa de arenas suaves, casi blancas. Es un recodo sin oleaje, al que llegan las aguas del mar.</a:t>
            </a:r>
            <a:br>
              <a:rPr lang="es-ES" sz="8000" dirty="0">
                <a:latin typeface="Arial" panose="020B0604020202020204" pitchFamily="34" charset="0"/>
                <a:cs typeface="Arial" panose="020B0604020202020204" pitchFamily="34" charset="0"/>
              </a:rPr>
            </a:br>
            <a:r>
              <a:rPr lang="es-ES" sz="8000" b="0" i="0" dirty="0">
                <a:solidFill>
                  <a:srgbClr val="222222"/>
                </a:solidFill>
                <a:effectLst/>
                <a:latin typeface="Arial" panose="020B0604020202020204" pitchFamily="34" charset="0"/>
                <a:cs typeface="Arial" panose="020B0604020202020204" pitchFamily="34" charset="0"/>
              </a:rPr>
              <a:t>Siento que mi cuerpo flota blandamente y que se relaja cada vez más, procurándome una extraordinaria sensación de bienestar.</a:t>
            </a:r>
            <a:br>
              <a:rPr lang="es-ES" sz="8000" dirty="0">
                <a:latin typeface="Arial" panose="020B0604020202020204" pitchFamily="34" charset="0"/>
                <a:cs typeface="Arial" panose="020B0604020202020204" pitchFamily="34" charset="0"/>
              </a:rPr>
            </a:br>
            <a:r>
              <a:rPr lang="es-ES" sz="8000" b="0" i="0" dirty="0">
                <a:solidFill>
                  <a:srgbClr val="222222"/>
                </a:solidFill>
                <a:effectLst/>
                <a:latin typeface="Arial" panose="020B0604020202020204" pitchFamily="34" charset="0"/>
                <a:cs typeface="Arial" panose="020B0604020202020204" pitchFamily="34" charset="0"/>
              </a:rPr>
              <a:t>En un momento, decido invertir mi posición y, entonces, comienzo a nadar con mucha armonía hasta que gano la playa y salgo caminando lentamente.</a:t>
            </a:r>
            <a:br>
              <a:rPr lang="es-ES" sz="8000" dirty="0">
                <a:latin typeface="Arial" panose="020B0604020202020204" pitchFamily="34" charset="0"/>
                <a:cs typeface="Arial" panose="020B0604020202020204" pitchFamily="34" charset="0"/>
              </a:rPr>
            </a:br>
            <a:r>
              <a:rPr lang="es-ES" sz="8000" b="0" i="0" dirty="0">
                <a:solidFill>
                  <a:srgbClr val="222222"/>
                </a:solidFill>
                <a:effectLst/>
                <a:latin typeface="Arial" panose="020B0604020202020204" pitchFamily="34" charset="0"/>
                <a:cs typeface="Arial" panose="020B0604020202020204" pitchFamily="34" charset="0"/>
              </a:rPr>
              <a:t>El paisaje es tropical. Veo palmeras y cocoteros, al tiempo que percibo en mi piel el contacto del sol y la brisa.</a:t>
            </a:r>
            <a:br>
              <a:rPr lang="es-ES" sz="8000" dirty="0">
                <a:latin typeface="Arial" panose="020B0604020202020204" pitchFamily="34" charset="0"/>
                <a:cs typeface="Arial" panose="020B0604020202020204" pitchFamily="34" charset="0"/>
              </a:rPr>
            </a:br>
            <a:r>
              <a:rPr lang="es-ES" sz="8000" b="0" i="0" dirty="0">
                <a:solidFill>
                  <a:srgbClr val="222222"/>
                </a:solidFill>
                <a:effectLst/>
                <a:latin typeface="Arial" panose="020B0604020202020204" pitchFamily="34" charset="0"/>
                <a:cs typeface="Arial" panose="020B0604020202020204" pitchFamily="34" charset="0"/>
              </a:rPr>
              <a:t>De pronto, a mi derecha, descubro una gruta. Cerca de ella, serpentea el agua transparente de un arroyo. Me acerco al tiempo que veo, dentro de la gruta, la figura de una mujer. Su cabeza está tocada con una corona de flores. Alcanzo a ver los hermosos ojos, pero no puedo definir su edad. En todo caso, tras ese rostro que irradia amabilidad y comprensión, intuyo una gran sabiduría. Me quedo contemplándola mientras la naturaleza hace silencio.</a:t>
            </a:r>
            <a:br>
              <a:rPr lang="es-ES" sz="8000" dirty="0">
                <a:latin typeface="Arial" panose="020B0604020202020204" pitchFamily="34" charset="0"/>
                <a:cs typeface="Arial" panose="020B0604020202020204" pitchFamily="34" charset="0"/>
              </a:rPr>
            </a:br>
            <a:endParaRPr lang="es-AR"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9233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2BFBCCB-F22C-E1D6-0600-2D3F60203C09}"/>
              </a:ext>
            </a:extLst>
          </p:cNvPr>
          <p:cNvSpPr>
            <a:spLocks noGrp="1"/>
          </p:cNvSpPr>
          <p:nvPr>
            <p:ph idx="1"/>
          </p:nvPr>
        </p:nvSpPr>
        <p:spPr>
          <a:xfrm>
            <a:off x="838200" y="212035"/>
            <a:ext cx="10515600" cy="5353878"/>
          </a:xfrm>
        </p:spPr>
        <p:txBody>
          <a:bodyPr>
            <a:noAutofit/>
          </a:bodyPr>
          <a:lstStyle/>
          <a:p>
            <a:r>
              <a:rPr lang="es-ES" sz="2000" b="0" i="0" dirty="0">
                <a:solidFill>
                  <a:srgbClr val="222222"/>
                </a:solidFill>
                <a:effectLst/>
                <a:latin typeface="Arial" panose="020B0604020202020204" pitchFamily="34" charset="0"/>
              </a:rPr>
              <a:t>“Soy la protectora de la vida”, me dice. Le respondo tímidamente que no entiendo bien el significado de la frase. En ese momento, veo un cervatillo que lame su mano. Entonces, me invita a entrar a la gruta, indicándome luego que me siente en la arena frente a una lisa pared de roca. Ahora no puedo verla a ella, pero oigo que me dice: “respira suavemente y dime qué ves”. Comienzo a respirar lenta y profundamente. Al momento, aparece en la roca una clara imagen del mar. Aspiro y las olas llegan a las playas. Espiro y se retiran. Me dice: “Todo en tu cuerpo es ritmo y belleza. Tantas veces has renegado de tu cuerpo, sin comprender al maravilloso instrumento de que dispones para expresarte en el mundo” En ese momento, aparecen en la roca diversas escenas de mi vida en las que advierto vergüenza, temor y horror por aspectos de mi cuerpo. Las imágenes se suceden una tras otras (*)</a:t>
            </a:r>
            <a:br>
              <a:rPr lang="es-ES" sz="2000" dirty="0"/>
            </a:br>
            <a:endParaRPr lang="es-ES" sz="2000" dirty="0"/>
          </a:p>
          <a:p>
            <a:r>
              <a:rPr lang="es-ES" sz="2000" b="0" i="0" dirty="0">
                <a:solidFill>
                  <a:srgbClr val="222222"/>
                </a:solidFill>
                <a:effectLst/>
                <a:latin typeface="Arial" panose="020B0604020202020204" pitchFamily="34" charset="0"/>
              </a:rPr>
              <a:t>. Siento incomodidad al comprender que ella está viendo las escenas, pero me tranquilizo de inmediato. Luego agrega: “Aún en la enfermedad y la vejez, el cuerpo será el perro fiel que te acompañe hasta el último momento. No reniegues de él cuando no pueda responder a tu antojo. Mientras tanto, hazlo fuerte y saludable. Cuídalo para que esté a tu servicio y oriéntate solamente por las opiniones de los sabios. Yo que he pasado por todas las épocas, sé bien que la misma idea de belleza cambia. Si no consideras a tu cuerpo como al amigo más próximo, él entristece y enferma. Por tanto, habrás de aceptarlo plenamente. Él es el instrumento de que dispones para expresarte en el mundo... Quiero que veas ahora, qué parte de él es débil y menos saludable”. Al punto, aparece la imagen de esa zona de mi cuerpo. (*)</a:t>
            </a:r>
            <a:br>
              <a:rPr lang="es-ES" sz="2000" dirty="0"/>
            </a:br>
            <a:endParaRPr lang="es-AR" sz="2000" dirty="0"/>
          </a:p>
        </p:txBody>
      </p:sp>
    </p:spTree>
    <p:extLst>
      <p:ext uri="{BB962C8B-B14F-4D97-AF65-F5344CB8AC3E}">
        <p14:creationId xmlns:p14="http://schemas.microsoft.com/office/powerpoint/2010/main" val="22784905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1066</TotalTime>
  <Words>2407</Words>
  <Application>Microsoft Office PowerPoint</Application>
  <PresentationFormat>Panorámica</PresentationFormat>
  <Paragraphs>75</Paragraphs>
  <Slides>12</Slides>
  <Notes>0</Notes>
  <HiddenSlides>0</HiddenSlides>
  <MMClips>1</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Open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aolondo@gmail.com</dc:creator>
  <cp:lastModifiedBy>aolondo@gmail.com</cp:lastModifiedBy>
  <cp:revision>1</cp:revision>
  <dcterms:created xsi:type="dcterms:W3CDTF">2022-08-23T21:30:28Z</dcterms:created>
  <dcterms:modified xsi:type="dcterms:W3CDTF">2022-09-01T01:49:02Z</dcterms:modified>
</cp:coreProperties>
</file>